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2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299" r:id="rId9"/>
    <p:sldId id="282" r:id="rId10"/>
    <p:sldId id="284" r:id="rId11"/>
    <p:sldId id="280" r:id="rId12"/>
    <p:sldId id="285" r:id="rId13"/>
    <p:sldId id="322" r:id="rId14"/>
    <p:sldId id="279" r:id="rId15"/>
    <p:sldId id="316" r:id="rId16"/>
    <p:sldId id="286" r:id="rId17"/>
    <p:sldId id="317" r:id="rId18"/>
    <p:sldId id="296" r:id="rId19"/>
    <p:sldId id="283" r:id="rId20"/>
    <p:sldId id="261" r:id="rId21"/>
    <p:sldId id="267" r:id="rId22"/>
    <p:sldId id="295" r:id="rId23"/>
    <p:sldId id="270" r:id="rId24"/>
    <p:sldId id="331" r:id="rId25"/>
    <p:sldId id="305" r:id="rId26"/>
    <p:sldId id="323" r:id="rId27"/>
    <p:sldId id="320" r:id="rId28"/>
    <p:sldId id="324" r:id="rId29"/>
    <p:sldId id="330" r:id="rId30"/>
    <p:sldId id="308" r:id="rId31"/>
    <p:sldId id="325" r:id="rId32"/>
    <p:sldId id="326" r:id="rId33"/>
    <p:sldId id="327" r:id="rId34"/>
    <p:sldId id="328" r:id="rId35"/>
    <p:sldId id="329" r:id="rId36"/>
    <p:sldId id="321" r:id="rId37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120ED65-5ACC-41CC-B372-2E4EAA6613D0}">
          <p14:sldIdLst>
            <p14:sldId id="256"/>
            <p14:sldId id="310"/>
            <p14:sldId id="311"/>
            <p14:sldId id="312"/>
            <p14:sldId id="313"/>
            <p14:sldId id="314"/>
            <p14:sldId id="315"/>
            <p14:sldId id="299"/>
            <p14:sldId id="282"/>
            <p14:sldId id="284"/>
            <p14:sldId id="280"/>
            <p14:sldId id="285"/>
            <p14:sldId id="322"/>
            <p14:sldId id="279"/>
            <p14:sldId id="316"/>
            <p14:sldId id="286"/>
            <p14:sldId id="317"/>
            <p14:sldId id="296"/>
            <p14:sldId id="283"/>
            <p14:sldId id="261"/>
            <p14:sldId id="267"/>
            <p14:sldId id="295"/>
            <p14:sldId id="270"/>
            <p14:sldId id="331"/>
            <p14:sldId id="305"/>
            <p14:sldId id="323"/>
            <p14:sldId id="320"/>
            <p14:sldId id="324"/>
            <p14:sldId id="330"/>
            <p14:sldId id="308"/>
            <p14:sldId id="325"/>
            <p14:sldId id="326"/>
            <p14:sldId id="327"/>
            <p14:sldId id="328"/>
            <p14:sldId id="329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DAA"/>
    <a:srgbClr val="F0F0F0"/>
    <a:srgbClr val="FFFFFF"/>
    <a:srgbClr val="CCFFFF"/>
    <a:srgbClr val="69BE28"/>
    <a:srgbClr val="828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7112" autoAdjust="0"/>
  </p:normalViewPr>
  <p:slideViewPr>
    <p:cSldViewPr>
      <p:cViewPr varScale="1">
        <p:scale>
          <a:sx n="114" d="100"/>
          <a:sy n="114" d="100"/>
        </p:scale>
        <p:origin x="17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LfA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#,##0</c:formatCode>
                <c:ptCount val="1"/>
                <c:pt idx="0">
                  <c:v>22500000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25-3D48-A30C-5D145001C24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#,##0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925-3D48-A30C-5D145001C24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SKD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#,##0</c:formatCode>
                <c:ptCount val="1"/>
                <c:pt idx="0">
                  <c:v>1342527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25-3D48-A30C-5D145001C244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DDB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#,##0</c:formatCode>
                <c:ptCount val="1"/>
                <c:pt idx="0">
                  <c:v>32070069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25-3D48-A30C-5D145001C2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6433840"/>
        <c:axId val="336434624"/>
        <c:axId val="0"/>
      </c:bar3DChart>
      <c:catAx>
        <c:axId val="336433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6434624"/>
        <c:crosses val="autoZero"/>
        <c:auto val="1"/>
        <c:lblAlgn val="ctr"/>
        <c:lblOffset val="100"/>
        <c:noMultiLvlLbl val="0"/>
      </c:catAx>
      <c:valAx>
        <c:axId val="33643462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3643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18F5A7-16B9-4C04-A019-212D94715D65}" type="doc">
      <dgm:prSet loTypeId="urn:microsoft.com/office/officeart/2005/8/layout/pyramid1" loCatId="pyramid" qsTypeId="urn:microsoft.com/office/officeart/2005/8/quickstyle/3d4" qsCatId="3D" csTypeId="urn:microsoft.com/office/officeart/2005/8/colors/accent1_4" csCatId="accent1" phldr="1"/>
      <dgm:spPr/>
    </dgm:pt>
    <dgm:pt modelId="{ABE17FA2-3AA1-41A5-8345-CB56A154472B}">
      <dgm:prSet phldrT="[Text]" custT="1"/>
      <dgm:spPr/>
      <dgm:t>
        <a:bodyPr anchor="ctr" anchorCtr="0"/>
        <a:lstStyle/>
        <a:p>
          <a:endParaRPr lang="de-DE" sz="1800" dirty="0"/>
        </a:p>
        <a:p>
          <a:endParaRPr lang="de-DE" sz="1800" dirty="0"/>
        </a:p>
        <a:p>
          <a:r>
            <a:rPr lang="de-DE" sz="1600" dirty="0"/>
            <a:t>Archäologie</a:t>
          </a:r>
        </a:p>
      </dgm:t>
    </dgm:pt>
    <dgm:pt modelId="{E94E2DD1-52D5-4B7B-8D12-86C4CDD8BCA2}" type="parTrans" cxnId="{4CEA70F9-6B20-44EA-AE86-F80F0204EB5E}">
      <dgm:prSet/>
      <dgm:spPr/>
      <dgm:t>
        <a:bodyPr/>
        <a:lstStyle/>
        <a:p>
          <a:endParaRPr lang="de-DE"/>
        </a:p>
      </dgm:t>
    </dgm:pt>
    <dgm:pt modelId="{1D6548A7-990F-4576-A629-230DE5408915}" type="sibTrans" cxnId="{4CEA70F9-6B20-44EA-AE86-F80F0204EB5E}">
      <dgm:prSet/>
      <dgm:spPr/>
      <dgm:t>
        <a:bodyPr/>
        <a:lstStyle/>
        <a:p>
          <a:endParaRPr lang="de-DE"/>
        </a:p>
      </dgm:t>
    </dgm:pt>
    <dgm:pt modelId="{456F1865-B865-4167-A21C-BD628DA8EEDB}">
      <dgm:prSet phldrT="[Text]" custT="1"/>
      <dgm:spPr/>
      <dgm:t>
        <a:bodyPr/>
        <a:lstStyle/>
        <a:p>
          <a:r>
            <a:rPr lang="de-DE" sz="2400" dirty="0"/>
            <a:t>Datenfelder</a:t>
          </a:r>
        </a:p>
        <a:p>
          <a:r>
            <a:rPr lang="de-DE" sz="2400" dirty="0"/>
            <a:t>Prozess-unterstützung</a:t>
          </a:r>
        </a:p>
      </dgm:t>
    </dgm:pt>
    <dgm:pt modelId="{7BD4638C-77E1-4541-9B54-6AB4A33414B5}" type="parTrans" cxnId="{9404028C-4CCE-4333-97DE-8534F9E32654}">
      <dgm:prSet/>
      <dgm:spPr/>
      <dgm:t>
        <a:bodyPr/>
        <a:lstStyle/>
        <a:p>
          <a:endParaRPr lang="de-DE"/>
        </a:p>
      </dgm:t>
    </dgm:pt>
    <dgm:pt modelId="{D6195F81-7484-454F-95C7-4C5DF097BD58}" type="sibTrans" cxnId="{9404028C-4CCE-4333-97DE-8534F9E32654}">
      <dgm:prSet/>
      <dgm:spPr/>
      <dgm:t>
        <a:bodyPr/>
        <a:lstStyle/>
        <a:p>
          <a:endParaRPr lang="de-DE"/>
        </a:p>
      </dgm:t>
    </dgm:pt>
    <dgm:pt modelId="{5365A733-10E5-429C-B059-716372544217}">
      <dgm:prSet phldrT="[Text]" custT="1"/>
      <dgm:spPr/>
      <dgm:t>
        <a:bodyPr/>
        <a:lstStyle/>
        <a:p>
          <a:r>
            <a:rPr lang="de-DE" sz="1000" dirty="0"/>
            <a:t>grafische Benutzeroberfläche</a:t>
          </a:r>
        </a:p>
      </dgm:t>
    </dgm:pt>
    <dgm:pt modelId="{F3A6A3CE-A6E6-4DF8-A82E-F2536CFB3ADB}" type="parTrans" cxnId="{C8B2A059-873B-4C23-AF4D-EC436461A8B6}">
      <dgm:prSet/>
      <dgm:spPr/>
      <dgm:t>
        <a:bodyPr/>
        <a:lstStyle/>
        <a:p>
          <a:endParaRPr lang="de-DE"/>
        </a:p>
      </dgm:t>
    </dgm:pt>
    <dgm:pt modelId="{0818EA70-1A5C-4098-B9BB-E7FE6E8D752C}" type="sibTrans" cxnId="{C8B2A059-873B-4C23-AF4D-EC436461A8B6}">
      <dgm:prSet/>
      <dgm:spPr/>
      <dgm:t>
        <a:bodyPr/>
        <a:lstStyle/>
        <a:p>
          <a:endParaRPr lang="de-DE"/>
        </a:p>
      </dgm:t>
    </dgm:pt>
    <dgm:pt modelId="{068248A2-45D8-4135-BECA-E7B2A17CC1CE}">
      <dgm:prSet phldrT="[Text]"/>
      <dgm:spPr/>
      <dgm:t>
        <a:bodyPr/>
        <a:lstStyle/>
        <a:p>
          <a:r>
            <a:rPr lang="de-DE" dirty="0"/>
            <a:t>Grundfunktionen</a:t>
          </a:r>
        </a:p>
      </dgm:t>
    </dgm:pt>
    <dgm:pt modelId="{185F712D-B8C4-45BC-8CEF-F573132CDB02}" type="parTrans" cxnId="{BCD09242-78B6-4C50-BD42-0FF7A1D05317}">
      <dgm:prSet/>
      <dgm:spPr/>
      <dgm:t>
        <a:bodyPr/>
        <a:lstStyle/>
        <a:p>
          <a:endParaRPr lang="de-DE"/>
        </a:p>
      </dgm:t>
    </dgm:pt>
    <dgm:pt modelId="{2CC2AA6C-8805-4EF3-934A-CCD3392EE2A2}" type="sibTrans" cxnId="{BCD09242-78B6-4C50-BD42-0FF7A1D05317}">
      <dgm:prSet/>
      <dgm:spPr/>
      <dgm:t>
        <a:bodyPr/>
        <a:lstStyle/>
        <a:p>
          <a:endParaRPr lang="de-DE"/>
        </a:p>
      </dgm:t>
    </dgm:pt>
    <dgm:pt modelId="{9CC12734-F7A0-414E-B223-F23484004AFA}">
      <dgm:prSet phldrT="[Text]" custT="1"/>
      <dgm:spPr/>
      <dgm:t>
        <a:bodyPr/>
        <a:lstStyle/>
        <a:p>
          <a:r>
            <a:rPr lang="de-DE" sz="1000" dirty="0"/>
            <a:t>umfangreiche Recherchemöglichkeiten</a:t>
          </a:r>
        </a:p>
      </dgm:t>
    </dgm:pt>
    <dgm:pt modelId="{BD904EC9-1E5F-43C0-8DF7-E335DB471033}" type="parTrans" cxnId="{03C4E368-B382-4BCB-B746-31ACED8C9500}">
      <dgm:prSet/>
      <dgm:spPr/>
      <dgm:t>
        <a:bodyPr/>
        <a:lstStyle/>
        <a:p>
          <a:endParaRPr lang="de-DE"/>
        </a:p>
      </dgm:t>
    </dgm:pt>
    <dgm:pt modelId="{10F8617F-6CB3-413B-B355-181C07DA793D}" type="sibTrans" cxnId="{03C4E368-B382-4BCB-B746-31ACED8C9500}">
      <dgm:prSet/>
      <dgm:spPr/>
      <dgm:t>
        <a:bodyPr/>
        <a:lstStyle/>
        <a:p>
          <a:endParaRPr lang="de-DE"/>
        </a:p>
      </dgm:t>
    </dgm:pt>
    <dgm:pt modelId="{2ADE310C-36C1-4E79-92E9-F3F5C72431FF}">
      <dgm:prSet phldrT="[Text]" custT="1"/>
      <dgm:spPr/>
      <dgm:t>
        <a:bodyPr/>
        <a:lstStyle/>
        <a:p>
          <a:r>
            <a:rPr lang="de-DE" sz="1000" dirty="0"/>
            <a:t>Rechteverwaltung</a:t>
          </a:r>
        </a:p>
      </dgm:t>
    </dgm:pt>
    <dgm:pt modelId="{FA07A569-FE0D-433D-9317-4CD1EC8E903F}" type="parTrans" cxnId="{5C2C9F85-CEA7-4049-A757-35877AEC5B07}">
      <dgm:prSet/>
      <dgm:spPr/>
      <dgm:t>
        <a:bodyPr/>
        <a:lstStyle/>
        <a:p>
          <a:endParaRPr lang="de-DE"/>
        </a:p>
      </dgm:t>
    </dgm:pt>
    <dgm:pt modelId="{EE7E4BE5-BAE5-4F0C-AF63-A14A75B3B57E}" type="sibTrans" cxnId="{5C2C9F85-CEA7-4049-A757-35877AEC5B07}">
      <dgm:prSet/>
      <dgm:spPr/>
      <dgm:t>
        <a:bodyPr/>
        <a:lstStyle/>
        <a:p>
          <a:endParaRPr lang="de-DE"/>
        </a:p>
      </dgm:t>
    </dgm:pt>
    <dgm:pt modelId="{405EDC03-4B26-4108-9A90-A066D604356C}">
      <dgm:prSet phldrT="[Text]" custT="1"/>
      <dgm:spPr/>
      <dgm:t>
        <a:bodyPr/>
        <a:lstStyle/>
        <a:p>
          <a:r>
            <a:rPr lang="de-DE" sz="1000" dirty="0"/>
            <a:t>Output (Ausdrucke, Berichte)</a:t>
          </a:r>
        </a:p>
      </dgm:t>
    </dgm:pt>
    <dgm:pt modelId="{D39C5B00-E4B4-4E97-A62B-BB84C35F7F8D}" type="parTrans" cxnId="{C626AB48-8E1B-4733-8E9D-B580BF7DBE2B}">
      <dgm:prSet/>
      <dgm:spPr/>
      <dgm:t>
        <a:bodyPr/>
        <a:lstStyle/>
        <a:p>
          <a:endParaRPr lang="de-DE"/>
        </a:p>
      </dgm:t>
    </dgm:pt>
    <dgm:pt modelId="{F849ABA4-AE6B-47CF-838F-066B91AA2209}" type="sibTrans" cxnId="{C626AB48-8E1B-4733-8E9D-B580BF7DBE2B}">
      <dgm:prSet/>
      <dgm:spPr/>
      <dgm:t>
        <a:bodyPr/>
        <a:lstStyle/>
        <a:p>
          <a:endParaRPr lang="de-DE"/>
        </a:p>
      </dgm:t>
    </dgm:pt>
    <dgm:pt modelId="{24FC8520-2B2D-482D-AEF5-EF0D3B3FB9CF}">
      <dgm:prSet phldrT="[Text]"/>
      <dgm:spPr/>
      <dgm:t>
        <a:bodyPr/>
        <a:lstStyle/>
        <a:p>
          <a:r>
            <a:rPr lang="de-DE" dirty="0"/>
            <a:t>Objekterschließung</a:t>
          </a:r>
        </a:p>
      </dgm:t>
    </dgm:pt>
    <dgm:pt modelId="{F8E07133-7EC7-4A7A-AA0A-C854F699AD2F}" type="parTrans" cxnId="{CEF35DF5-2369-4430-ACAD-FDE29BFF4C6F}">
      <dgm:prSet/>
      <dgm:spPr/>
      <dgm:t>
        <a:bodyPr/>
        <a:lstStyle/>
        <a:p>
          <a:endParaRPr lang="de-DE"/>
        </a:p>
      </dgm:t>
    </dgm:pt>
    <dgm:pt modelId="{A1CC30DE-6507-4DDB-BC4F-A5EF3AF67C39}" type="sibTrans" cxnId="{CEF35DF5-2369-4430-ACAD-FDE29BFF4C6F}">
      <dgm:prSet/>
      <dgm:spPr/>
      <dgm:t>
        <a:bodyPr/>
        <a:lstStyle/>
        <a:p>
          <a:endParaRPr lang="de-DE"/>
        </a:p>
      </dgm:t>
    </dgm:pt>
    <dgm:pt modelId="{9E84942D-16EB-4DB0-B0F3-1D18B26549F4}">
      <dgm:prSet phldrT="[Text]"/>
      <dgm:spPr/>
      <dgm:t>
        <a:bodyPr/>
        <a:lstStyle/>
        <a:p>
          <a:r>
            <a:rPr lang="de-DE" dirty="0"/>
            <a:t>Sammlungsmanagement</a:t>
          </a:r>
        </a:p>
      </dgm:t>
    </dgm:pt>
    <dgm:pt modelId="{B149376C-A6B0-4D18-9EC3-7C05F3C00383}" type="parTrans" cxnId="{4B87B38F-B783-4C56-A1D4-325D53C7E169}">
      <dgm:prSet/>
      <dgm:spPr/>
      <dgm:t>
        <a:bodyPr/>
        <a:lstStyle/>
        <a:p>
          <a:endParaRPr lang="de-DE"/>
        </a:p>
      </dgm:t>
    </dgm:pt>
    <dgm:pt modelId="{266C2965-DBA9-43D8-8679-9B595716685E}" type="sibTrans" cxnId="{4B87B38F-B783-4C56-A1D4-325D53C7E169}">
      <dgm:prSet/>
      <dgm:spPr/>
      <dgm:t>
        <a:bodyPr/>
        <a:lstStyle/>
        <a:p>
          <a:endParaRPr lang="de-DE"/>
        </a:p>
      </dgm:t>
    </dgm:pt>
    <dgm:pt modelId="{2EAE3F23-24C9-4AC6-B89A-B02F9FAD7FBD}">
      <dgm:prSet phldrT="[Text]"/>
      <dgm:spPr/>
      <dgm:t>
        <a:bodyPr/>
        <a:lstStyle/>
        <a:p>
          <a:endParaRPr lang="de-DE" dirty="0"/>
        </a:p>
      </dgm:t>
    </dgm:pt>
    <dgm:pt modelId="{31D43B42-F4D0-4E12-AE4D-4A28C5B8488E}" type="parTrans" cxnId="{81731DD5-39DB-4BC6-B662-F47DEE02EA24}">
      <dgm:prSet/>
      <dgm:spPr/>
      <dgm:t>
        <a:bodyPr/>
        <a:lstStyle/>
        <a:p>
          <a:endParaRPr lang="de-DE"/>
        </a:p>
      </dgm:t>
    </dgm:pt>
    <dgm:pt modelId="{6C945F1F-5A4B-4727-B928-6E13D07C8940}" type="sibTrans" cxnId="{81731DD5-39DB-4BC6-B662-F47DEE02EA24}">
      <dgm:prSet/>
      <dgm:spPr/>
      <dgm:t>
        <a:bodyPr/>
        <a:lstStyle/>
        <a:p>
          <a:endParaRPr lang="de-DE"/>
        </a:p>
      </dgm:t>
    </dgm:pt>
    <dgm:pt modelId="{01C36441-0356-4BFD-B02C-D018ED4D6577}">
      <dgm:prSet phldrT="[Text]"/>
      <dgm:spPr/>
      <dgm:t>
        <a:bodyPr/>
        <a:lstStyle/>
        <a:p>
          <a:r>
            <a:rPr lang="de-DE" dirty="0"/>
            <a:t>Standortverwaltung</a:t>
          </a:r>
        </a:p>
      </dgm:t>
    </dgm:pt>
    <dgm:pt modelId="{F761504A-EA7D-47E7-9CB3-08494A72CC96}" type="parTrans" cxnId="{321475D2-9D90-4DD4-822E-E7A42CECFE94}">
      <dgm:prSet/>
      <dgm:spPr/>
      <dgm:t>
        <a:bodyPr/>
        <a:lstStyle/>
        <a:p>
          <a:endParaRPr lang="de-DE"/>
        </a:p>
      </dgm:t>
    </dgm:pt>
    <dgm:pt modelId="{3CF3333C-F98B-4AC5-AC28-F3AA8B2B42CD}" type="sibTrans" cxnId="{321475D2-9D90-4DD4-822E-E7A42CECFE94}">
      <dgm:prSet/>
      <dgm:spPr/>
      <dgm:t>
        <a:bodyPr/>
        <a:lstStyle/>
        <a:p>
          <a:endParaRPr lang="de-DE"/>
        </a:p>
      </dgm:t>
    </dgm:pt>
    <dgm:pt modelId="{18C8EA71-82A5-439B-94B4-560454842135}">
      <dgm:prSet phldrT="[Text]"/>
      <dgm:spPr/>
      <dgm:t>
        <a:bodyPr/>
        <a:lstStyle/>
        <a:p>
          <a:r>
            <a:rPr lang="de-DE" dirty="0"/>
            <a:t>Leihverkehr</a:t>
          </a:r>
        </a:p>
      </dgm:t>
    </dgm:pt>
    <dgm:pt modelId="{D067F697-8753-4567-B279-0BBB5AE2C5C9}" type="parTrans" cxnId="{8425AD82-D581-4167-BE67-08A08B8EE540}">
      <dgm:prSet/>
      <dgm:spPr/>
      <dgm:t>
        <a:bodyPr/>
        <a:lstStyle/>
        <a:p>
          <a:endParaRPr lang="de-DE"/>
        </a:p>
      </dgm:t>
    </dgm:pt>
    <dgm:pt modelId="{FFFA5875-5973-484E-88D9-0F94F6D285CC}" type="sibTrans" cxnId="{8425AD82-D581-4167-BE67-08A08B8EE540}">
      <dgm:prSet/>
      <dgm:spPr/>
      <dgm:t>
        <a:bodyPr/>
        <a:lstStyle/>
        <a:p>
          <a:endParaRPr lang="de-DE"/>
        </a:p>
      </dgm:t>
    </dgm:pt>
    <dgm:pt modelId="{E7340988-BB37-425D-AF83-BE3B39BEB761}">
      <dgm:prSet phldrT="[Text]"/>
      <dgm:spPr/>
      <dgm:t>
        <a:bodyPr/>
        <a:lstStyle/>
        <a:p>
          <a:r>
            <a:rPr lang="de-DE" dirty="0"/>
            <a:t>Ausstellung</a:t>
          </a:r>
        </a:p>
      </dgm:t>
    </dgm:pt>
    <dgm:pt modelId="{03356CA3-0AAD-412A-910C-5BADC3C400EC}" type="parTrans" cxnId="{BFE32C67-FF48-4E68-8FEF-034BFFC00F36}">
      <dgm:prSet/>
      <dgm:spPr/>
      <dgm:t>
        <a:bodyPr/>
        <a:lstStyle/>
        <a:p>
          <a:endParaRPr lang="de-DE"/>
        </a:p>
      </dgm:t>
    </dgm:pt>
    <dgm:pt modelId="{9754F38E-8BA8-44D6-8958-7EB6CD6D10AE}" type="sibTrans" cxnId="{BFE32C67-FF48-4E68-8FEF-034BFFC00F36}">
      <dgm:prSet/>
      <dgm:spPr/>
      <dgm:t>
        <a:bodyPr/>
        <a:lstStyle/>
        <a:p>
          <a:endParaRPr lang="de-DE"/>
        </a:p>
      </dgm:t>
    </dgm:pt>
    <dgm:pt modelId="{36AC6E7C-9A3C-432A-B2B1-D99E90469A6C}">
      <dgm:prSet phldrT="[Text]"/>
      <dgm:spPr/>
      <dgm:t>
        <a:bodyPr/>
        <a:lstStyle/>
        <a:p>
          <a:r>
            <a:rPr lang="de-DE" dirty="0"/>
            <a:t>Restaurierung</a:t>
          </a:r>
        </a:p>
      </dgm:t>
    </dgm:pt>
    <dgm:pt modelId="{B0697380-CFE9-4E71-844B-06DD95682CB4}" type="parTrans" cxnId="{AF992455-8A07-4EAC-AB9A-E9CD0BE93619}">
      <dgm:prSet/>
      <dgm:spPr/>
      <dgm:t>
        <a:bodyPr/>
        <a:lstStyle/>
        <a:p>
          <a:endParaRPr lang="de-DE"/>
        </a:p>
      </dgm:t>
    </dgm:pt>
    <dgm:pt modelId="{75E38D52-DE44-4647-85C2-4F8B66E76A52}" type="sibTrans" cxnId="{AF992455-8A07-4EAC-AB9A-E9CD0BE93619}">
      <dgm:prSet/>
      <dgm:spPr/>
      <dgm:t>
        <a:bodyPr/>
        <a:lstStyle/>
        <a:p>
          <a:endParaRPr lang="de-DE"/>
        </a:p>
      </dgm:t>
    </dgm:pt>
    <dgm:pt modelId="{F647CDF7-725A-4385-96AC-A40127C5FF48}">
      <dgm:prSet phldrT="[Text]"/>
      <dgm:spPr/>
      <dgm:t>
        <a:bodyPr/>
        <a:lstStyle/>
        <a:p>
          <a:r>
            <a:rPr lang="de-DE" dirty="0"/>
            <a:t>Standortverwaltung mit Verpackungseinheiten</a:t>
          </a:r>
        </a:p>
      </dgm:t>
    </dgm:pt>
    <dgm:pt modelId="{DF635425-1C34-4130-AD38-F37362E70575}" type="parTrans" cxnId="{3E2AE303-F311-4921-9148-562AF10B1579}">
      <dgm:prSet/>
      <dgm:spPr/>
      <dgm:t>
        <a:bodyPr/>
        <a:lstStyle/>
        <a:p>
          <a:endParaRPr lang="de-DE"/>
        </a:p>
      </dgm:t>
    </dgm:pt>
    <dgm:pt modelId="{A57B4329-007E-4DE0-B931-22751DBEEB70}" type="sibTrans" cxnId="{3E2AE303-F311-4921-9148-562AF10B1579}">
      <dgm:prSet/>
      <dgm:spPr/>
      <dgm:t>
        <a:bodyPr/>
        <a:lstStyle/>
        <a:p>
          <a:endParaRPr lang="de-DE"/>
        </a:p>
      </dgm:t>
    </dgm:pt>
    <dgm:pt modelId="{6DB9C4B5-094F-4382-B18B-B4E0478197CE}">
      <dgm:prSet phldrT="[Text]"/>
      <dgm:spPr/>
      <dgm:t>
        <a:bodyPr/>
        <a:lstStyle/>
        <a:p>
          <a:r>
            <a:rPr lang="de-DE" dirty="0"/>
            <a:t>Fundkontext</a:t>
          </a:r>
        </a:p>
      </dgm:t>
    </dgm:pt>
    <dgm:pt modelId="{CAD5F0B5-97C5-4910-A381-561F1A1182B3}" type="parTrans" cxnId="{7E57E303-6AC5-4F8A-98F0-FE71044A8528}">
      <dgm:prSet/>
      <dgm:spPr/>
      <dgm:t>
        <a:bodyPr/>
        <a:lstStyle/>
        <a:p>
          <a:endParaRPr lang="de-DE"/>
        </a:p>
      </dgm:t>
    </dgm:pt>
    <dgm:pt modelId="{CDB91922-E481-4057-8D88-82EC20A21E07}" type="sibTrans" cxnId="{7E57E303-6AC5-4F8A-98F0-FE71044A8528}">
      <dgm:prSet/>
      <dgm:spPr/>
      <dgm:t>
        <a:bodyPr/>
        <a:lstStyle/>
        <a:p>
          <a:endParaRPr lang="de-DE"/>
        </a:p>
      </dgm:t>
    </dgm:pt>
    <dgm:pt modelId="{A30F8768-D42B-4E68-A799-ED8D2494C241}">
      <dgm:prSet phldrT="[Text]"/>
      <dgm:spPr/>
      <dgm:t>
        <a:bodyPr/>
        <a:lstStyle/>
        <a:p>
          <a:endParaRPr lang="de-DE" dirty="0"/>
        </a:p>
      </dgm:t>
    </dgm:pt>
    <dgm:pt modelId="{49074387-D666-4C7F-A845-7B1F5089F8F5}" type="parTrans" cxnId="{05A04BE2-AF2E-496B-8773-1557A2CC98E7}">
      <dgm:prSet/>
      <dgm:spPr/>
      <dgm:t>
        <a:bodyPr/>
        <a:lstStyle/>
        <a:p>
          <a:endParaRPr lang="de-DE"/>
        </a:p>
      </dgm:t>
    </dgm:pt>
    <dgm:pt modelId="{D5B2FEEB-803B-4BD3-880E-341BEDE9AD38}" type="sibTrans" cxnId="{05A04BE2-AF2E-496B-8773-1557A2CC98E7}">
      <dgm:prSet/>
      <dgm:spPr/>
      <dgm:t>
        <a:bodyPr/>
        <a:lstStyle/>
        <a:p>
          <a:endParaRPr lang="de-DE"/>
        </a:p>
      </dgm:t>
    </dgm:pt>
    <dgm:pt modelId="{07223647-76B4-4426-AB95-8F65ED5919CC}">
      <dgm:prSet phldrT="[Text]"/>
      <dgm:spPr/>
      <dgm:t>
        <a:bodyPr/>
        <a:lstStyle/>
        <a:p>
          <a:r>
            <a:rPr lang="de-DE" dirty="0"/>
            <a:t>Inventarisation von Fundkomplexen</a:t>
          </a:r>
        </a:p>
      </dgm:t>
    </dgm:pt>
    <dgm:pt modelId="{128BB2F8-3B2A-4CB4-A2C8-C2F681E59D59}" type="parTrans" cxnId="{267B11AF-B893-400E-8DAA-3821903CC66E}">
      <dgm:prSet/>
      <dgm:spPr/>
      <dgm:t>
        <a:bodyPr/>
        <a:lstStyle/>
        <a:p>
          <a:endParaRPr lang="de-DE"/>
        </a:p>
      </dgm:t>
    </dgm:pt>
    <dgm:pt modelId="{98B31CEE-2C0F-4B8D-A553-6B6413B4ABC6}" type="sibTrans" cxnId="{267B11AF-B893-400E-8DAA-3821903CC66E}">
      <dgm:prSet/>
      <dgm:spPr/>
      <dgm:t>
        <a:bodyPr/>
        <a:lstStyle/>
        <a:p>
          <a:endParaRPr lang="de-DE"/>
        </a:p>
      </dgm:t>
    </dgm:pt>
    <dgm:pt modelId="{3C72C61F-8AD3-4A1F-B5CB-3E927B0F5679}">
      <dgm:prSet phldrT="[Text]" custT="1"/>
      <dgm:spPr/>
      <dgm:t>
        <a:bodyPr/>
        <a:lstStyle/>
        <a:p>
          <a:r>
            <a:rPr lang="de-DE" sz="1000" dirty="0"/>
            <a:t>Schnittstellen Im- und Export</a:t>
          </a:r>
        </a:p>
      </dgm:t>
    </dgm:pt>
    <dgm:pt modelId="{9D10F68E-6C07-4869-BA4E-DC09D162573F}" type="parTrans" cxnId="{E5701BB2-5F2C-4F46-A8F8-3E44D8BA65D7}">
      <dgm:prSet/>
      <dgm:spPr/>
      <dgm:t>
        <a:bodyPr/>
        <a:lstStyle/>
        <a:p>
          <a:endParaRPr lang="de-DE"/>
        </a:p>
      </dgm:t>
    </dgm:pt>
    <dgm:pt modelId="{15AA9ACC-385B-4990-AAD1-CBDFAE568CDF}" type="sibTrans" cxnId="{E5701BB2-5F2C-4F46-A8F8-3E44D8BA65D7}">
      <dgm:prSet/>
      <dgm:spPr/>
      <dgm:t>
        <a:bodyPr/>
        <a:lstStyle/>
        <a:p>
          <a:endParaRPr lang="de-DE"/>
        </a:p>
      </dgm:t>
    </dgm:pt>
    <dgm:pt modelId="{3F9B6B66-4A20-4744-BF5D-F1E021D82790}">
      <dgm:prSet phldrT="[Text]" custT="1"/>
      <dgm:spPr/>
      <dgm:t>
        <a:bodyPr/>
        <a:lstStyle/>
        <a:p>
          <a:r>
            <a:rPr lang="de-DE" sz="1000" dirty="0"/>
            <a:t>Wiederholungsfelder</a:t>
          </a:r>
        </a:p>
      </dgm:t>
    </dgm:pt>
    <dgm:pt modelId="{F819B4FF-BE16-4E18-BB02-1960D677B6AF}" type="parTrans" cxnId="{9F9E3944-E98B-4B8E-8C60-DDEBAD250A67}">
      <dgm:prSet/>
      <dgm:spPr/>
      <dgm:t>
        <a:bodyPr/>
        <a:lstStyle/>
        <a:p>
          <a:endParaRPr lang="de-DE"/>
        </a:p>
      </dgm:t>
    </dgm:pt>
    <dgm:pt modelId="{C3DB08FB-63DD-41F0-9005-3DCCD559D8D1}" type="sibTrans" cxnId="{9F9E3944-E98B-4B8E-8C60-DDEBAD250A67}">
      <dgm:prSet/>
      <dgm:spPr/>
      <dgm:t>
        <a:bodyPr/>
        <a:lstStyle/>
        <a:p>
          <a:endParaRPr lang="de-DE"/>
        </a:p>
      </dgm:t>
    </dgm:pt>
    <dgm:pt modelId="{040FD9F1-73FB-40F4-8EAF-305BCDFF535F}">
      <dgm:prSet phldrT="[Text]" custT="1"/>
      <dgm:spPr/>
      <dgm:t>
        <a:bodyPr/>
        <a:lstStyle/>
        <a:p>
          <a:r>
            <a:rPr lang="de-DE" sz="1000" dirty="0" err="1"/>
            <a:t>Vokabularunterstützung</a:t>
          </a:r>
          <a:endParaRPr lang="de-DE" sz="1000" dirty="0"/>
        </a:p>
      </dgm:t>
    </dgm:pt>
    <dgm:pt modelId="{32DD603F-38BC-4A47-941C-C21AAD1A4E24}" type="parTrans" cxnId="{F5DD0824-AF6B-45B3-B2A6-072B6FB371FA}">
      <dgm:prSet/>
      <dgm:spPr/>
      <dgm:t>
        <a:bodyPr/>
        <a:lstStyle/>
        <a:p>
          <a:endParaRPr lang="de-DE"/>
        </a:p>
      </dgm:t>
    </dgm:pt>
    <dgm:pt modelId="{231CFE30-4611-480D-A312-FA9E819A715A}" type="sibTrans" cxnId="{F5DD0824-AF6B-45B3-B2A6-072B6FB371FA}">
      <dgm:prSet/>
      <dgm:spPr/>
      <dgm:t>
        <a:bodyPr/>
        <a:lstStyle/>
        <a:p>
          <a:endParaRPr lang="de-DE"/>
        </a:p>
      </dgm:t>
    </dgm:pt>
    <dgm:pt modelId="{A48CCA7E-1B40-4443-AB25-A67574DF21E2}">
      <dgm:prSet phldrT="[Text]" custT="1"/>
      <dgm:spPr/>
      <dgm:t>
        <a:bodyPr/>
        <a:lstStyle/>
        <a:p>
          <a:r>
            <a:rPr lang="de-DE" sz="1000" dirty="0"/>
            <a:t>Mehrsprachigkeit</a:t>
          </a:r>
        </a:p>
      </dgm:t>
    </dgm:pt>
    <dgm:pt modelId="{48B07A7A-7E3E-4BB3-9D72-200DA181AA10}" type="parTrans" cxnId="{F3CA14F2-1C2B-437F-BAF8-BB6BB24E3A72}">
      <dgm:prSet/>
      <dgm:spPr/>
      <dgm:t>
        <a:bodyPr/>
        <a:lstStyle/>
        <a:p>
          <a:endParaRPr lang="de-DE"/>
        </a:p>
      </dgm:t>
    </dgm:pt>
    <dgm:pt modelId="{EEC5708E-F50C-43CB-A5AE-67BC148C53A2}" type="sibTrans" cxnId="{F3CA14F2-1C2B-437F-BAF8-BB6BB24E3A72}">
      <dgm:prSet/>
      <dgm:spPr/>
      <dgm:t>
        <a:bodyPr/>
        <a:lstStyle/>
        <a:p>
          <a:endParaRPr lang="de-DE"/>
        </a:p>
      </dgm:t>
    </dgm:pt>
    <dgm:pt modelId="{05249669-6671-427B-A04F-7A8C3706EC7A}" type="pres">
      <dgm:prSet presAssocID="{B518F5A7-16B9-4C04-A019-212D94715D65}" presName="Name0" presStyleCnt="0">
        <dgm:presLayoutVars>
          <dgm:dir/>
          <dgm:animLvl val="lvl"/>
          <dgm:resizeHandles val="exact"/>
        </dgm:presLayoutVars>
      </dgm:prSet>
      <dgm:spPr/>
    </dgm:pt>
    <dgm:pt modelId="{630FFB84-34E1-4143-8BDD-380448972904}" type="pres">
      <dgm:prSet presAssocID="{ABE17FA2-3AA1-41A5-8345-CB56A154472B}" presName="Name8" presStyleCnt="0"/>
      <dgm:spPr/>
    </dgm:pt>
    <dgm:pt modelId="{712BDA05-8BAB-4CE2-A2F7-314D66A90693}" type="pres">
      <dgm:prSet presAssocID="{ABE17FA2-3AA1-41A5-8345-CB56A154472B}" presName="acctBkgd" presStyleLbl="alignAcc1" presStyleIdx="0" presStyleCnt="3"/>
      <dgm:spPr/>
      <dgm:t>
        <a:bodyPr/>
        <a:lstStyle/>
        <a:p>
          <a:endParaRPr lang="de-DE"/>
        </a:p>
      </dgm:t>
    </dgm:pt>
    <dgm:pt modelId="{E368B4EB-7AEB-4F83-AEC8-602875F9BC2F}" type="pres">
      <dgm:prSet presAssocID="{ABE17FA2-3AA1-41A5-8345-CB56A154472B}" presName="acctTx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C004BF-2FB8-43CA-9D25-5B7B017A56F6}" type="pres">
      <dgm:prSet presAssocID="{ABE17FA2-3AA1-41A5-8345-CB56A154472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0B4D64-8123-4157-BE46-6A7A2801E1A6}" type="pres">
      <dgm:prSet presAssocID="{ABE17FA2-3AA1-41A5-8345-CB56A15447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1770A92-D5FB-45F7-B998-4CA429DCFA34}" type="pres">
      <dgm:prSet presAssocID="{456F1865-B865-4167-A21C-BD628DA8EEDB}" presName="Name8" presStyleCnt="0"/>
      <dgm:spPr/>
    </dgm:pt>
    <dgm:pt modelId="{3E7352F0-16AC-4ED5-8BCB-B8DBF0333898}" type="pres">
      <dgm:prSet presAssocID="{456F1865-B865-4167-A21C-BD628DA8EEDB}" presName="acctBkgd" presStyleLbl="alignAcc1" presStyleIdx="1" presStyleCnt="3"/>
      <dgm:spPr/>
      <dgm:t>
        <a:bodyPr/>
        <a:lstStyle/>
        <a:p>
          <a:endParaRPr lang="de-DE"/>
        </a:p>
      </dgm:t>
    </dgm:pt>
    <dgm:pt modelId="{55336160-4B64-4214-84E1-9A7CE2201283}" type="pres">
      <dgm:prSet presAssocID="{456F1865-B865-4167-A21C-BD628DA8EEDB}" presName="acctTx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92E636A-C034-4433-A84B-782947655B62}" type="pres">
      <dgm:prSet presAssocID="{456F1865-B865-4167-A21C-BD628DA8EEDB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EACC01E-1118-4E81-8D1A-1637FB099965}" type="pres">
      <dgm:prSet presAssocID="{456F1865-B865-4167-A21C-BD628DA8EED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244831-26FA-48D7-9C5E-BFED266E10DC}" type="pres">
      <dgm:prSet presAssocID="{068248A2-45D8-4135-BECA-E7B2A17CC1CE}" presName="Name8" presStyleCnt="0"/>
      <dgm:spPr/>
    </dgm:pt>
    <dgm:pt modelId="{052B0DAB-DB9A-4CA0-8FCF-449A5B073255}" type="pres">
      <dgm:prSet presAssocID="{068248A2-45D8-4135-BECA-E7B2A17CC1CE}" presName="acctBkgd" presStyleLbl="alignAcc1" presStyleIdx="2" presStyleCnt="3"/>
      <dgm:spPr/>
      <dgm:t>
        <a:bodyPr/>
        <a:lstStyle/>
        <a:p>
          <a:endParaRPr lang="de-DE"/>
        </a:p>
      </dgm:t>
    </dgm:pt>
    <dgm:pt modelId="{F9A8D09D-F9F9-4C58-8E65-75BDA897214D}" type="pres">
      <dgm:prSet presAssocID="{068248A2-45D8-4135-BECA-E7B2A17CC1CE}" presName="acct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A317F78-359B-4608-A1B5-51FEB2C04B09}" type="pres">
      <dgm:prSet presAssocID="{068248A2-45D8-4135-BECA-E7B2A17CC1CE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0D485A-52A1-4BC0-A203-5765285EC4CA}" type="pres">
      <dgm:prSet presAssocID="{068248A2-45D8-4135-BECA-E7B2A17CC1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12DC68A-FADD-48ED-8699-F545F5560573}" type="presOf" srcId="{F647CDF7-725A-4385-96AC-A40127C5FF48}" destId="{712BDA05-8BAB-4CE2-A2F7-314D66A90693}" srcOrd="0" destOrd="2" presId="urn:microsoft.com/office/officeart/2005/8/layout/pyramid1"/>
    <dgm:cxn modelId="{3AD1F4C5-DAE3-4A19-923F-08C5C0D7BF63}" type="presOf" srcId="{24FC8520-2B2D-482D-AEF5-EF0D3B3FB9CF}" destId="{55336160-4B64-4214-84E1-9A7CE2201283}" srcOrd="1" destOrd="0" presId="urn:microsoft.com/office/officeart/2005/8/layout/pyramid1"/>
    <dgm:cxn modelId="{3E2AE303-F311-4921-9148-562AF10B1579}" srcId="{ABE17FA2-3AA1-41A5-8345-CB56A154472B}" destId="{F647CDF7-725A-4385-96AC-A40127C5FF48}" srcOrd="2" destOrd="0" parTransId="{DF635425-1C34-4130-AD38-F37362E70575}" sibTransId="{A57B4329-007E-4DE0-B931-22751DBEEB70}"/>
    <dgm:cxn modelId="{E374CF07-EED8-48C6-8B32-998FF1ED5A94}" type="presOf" srcId="{040FD9F1-73FB-40F4-8EAF-305BCDFF535F}" destId="{F9A8D09D-F9F9-4C58-8E65-75BDA897214D}" srcOrd="1" destOrd="6" presId="urn:microsoft.com/office/officeart/2005/8/layout/pyramid1"/>
    <dgm:cxn modelId="{4B87B38F-B783-4C56-A1D4-325D53C7E169}" srcId="{456F1865-B865-4167-A21C-BD628DA8EEDB}" destId="{9E84942D-16EB-4DB0-B0F3-1D18B26549F4}" srcOrd="1" destOrd="0" parTransId="{B149376C-A6B0-4D18-9EC3-7C05F3C00383}" sibTransId="{266C2965-DBA9-43D8-8679-9B595716685E}"/>
    <dgm:cxn modelId="{A14A8D39-36EA-4651-A78A-6E590F647788}" type="presOf" srcId="{9CC12734-F7A0-414E-B223-F23484004AFA}" destId="{052B0DAB-DB9A-4CA0-8FCF-449A5B073255}" srcOrd="0" destOrd="1" presId="urn:microsoft.com/office/officeart/2005/8/layout/pyramid1"/>
    <dgm:cxn modelId="{53751D49-138F-44E4-9EE7-84B46FB6B32E}" type="presOf" srcId="{18C8EA71-82A5-439B-94B4-560454842135}" destId="{55336160-4B64-4214-84E1-9A7CE2201283}" srcOrd="1" destOrd="3" presId="urn:microsoft.com/office/officeart/2005/8/layout/pyramid1"/>
    <dgm:cxn modelId="{0D658100-343F-4A3B-9AFF-A595AAC1EDDD}" type="presOf" srcId="{07223647-76B4-4426-AB95-8F65ED5919CC}" destId="{712BDA05-8BAB-4CE2-A2F7-314D66A90693}" srcOrd="0" destOrd="0" presId="urn:microsoft.com/office/officeart/2005/8/layout/pyramid1"/>
    <dgm:cxn modelId="{BFE32C67-FF48-4E68-8FEF-034BFFC00F36}" srcId="{9E84942D-16EB-4DB0-B0F3-1D18B26549F4}" destId="{E7340988-BB37-425D-AF83-BE3B39BEB761}" srcOrd="2" destOrd="0" parTransId="{03356CA3-0AAD-412A-910C-5BADC3C400EC}" sibTransId="{9754F38E-8BA8-44D6-8958-7EB6CD6D10AE}"/>
    <dgm:cxn modelId="{7D44F38E-D10B-4B3A-9C20-07895B346312}" type="presOf" srcId="{3C72C61F-8AD3-4A1F-B5CB-3E927B0F5679}" destId="{F9A8D09D-F9F9-4C58-8E65-75BDA897214D}" srcOrd="1" destOrd="4" presId="urn:microsoft.com/office/officeart/2005/8/layout/pyramid1"/>
    <dgm:cxn modelId="{321475D2-9D90-4DD4-822E-E7A42CECFE94}" srcId="{9E84942D-16EB-4DB0-B0F3-1D18B26549F4}" destId="{01C36441-0356-4BFD-B02C-D018ED4D6577}" srcOrd="0" destOrd="0" parTransId="{F761504A-EA7D-47E7-9CB3-08494A72CC96}" sibTransId="{3CF3333C-F98B-4AC5-AC28-F3AA8B2B42CD}"/>
    <dgm:cxn modelId="{9F9E3944-E98B-4B8E-8C60-DDEBAD250A67}" srcId="{068248A2-45D8-4135-BECA-E7B2A17CC1CE}" destId="{3F9B6B66-4A20-4744-BF5D-F1E021D82790}" srcOrd="5" destOrd="0" parTransId="{F819B4FF-BE16-4E18-BB02-1960D677B6AF}" sibTransId="{C3DB08FB-63DD-41F0-9005-3DCCD559D8D1}"/>
    <dgm:cxn modelId="{9947A42B-EF2E-405B-B18D-32B701755810}" type="presOf" srcId="{24FC8520-2B2D-482D-AEF5-EF0D3B3FB9CF}" destId="{3E7352F0-16AC-4ED5-8BCB-B8DBF0333898}" srcOrd="0" destOrd="0" presId="urn:microsoft.com/office/officeart/2005/8/layout/pyramid1"/>
    <dgm:cxn modelId="{F3CA14F2-1C2B-437F-BAF8-BB6BB24E3A72}" srcId="{068248A2-45D8-4135-BECA-E7B2A17CC1CE}" destId="{A48CCA7E-1B40-4443-AB25-A67574DF21E2}" srcOrd="7" destOrd="0" parTransId="{48B07A7A-7E3E-4BB3-9D72-200DA181AA10}" sibTransId="{EEC5708E-F50C-43CB-A5AE-67BC148C53A2}"/>
    <dgm:cxn modelId="{56ED7D40-5E58-4BFA-9188-FA842BA27ED5}" type="presOf" srcId="{ABE17FA2-3AA1-41A5-8345-CB56A154472B}" destId="{2F0B4D64-8123-4157-BE46-6A7A2801E1A6}" srcOrd="1" destOrd="0" presId="urn:microsoft.com/office/officeart/2005/8/layout/pyramid1"/>
    <dgm:cxn modelId="{7E57E303-6AC5-4F8A-98F0-FE71044A8528}" srcId="{ABE17FA2-3AA1-41A5-8345-CB56A154472B}" destId="{6DB9C4B5-094F-4382-B18B-B4E0478197CE}" srcOrd="1" destOrd="0" parTransId="{CAD5F0B5-97C5-4910-A381-561F1A1182B3}" sibTransId="{CDB91922-E481-4057-8D88-82EC20A21E07}"/>
    <dgm:cxn modelId="{AF992455-8A07-4EAC-AB9A-E9CD0BE93619}" srcId="{456F1865-B865-4167-A21C-BD628DA8EEDB}" destId="{36AC6E7C-9A3C-432A-B2B1-D99E90469A6C}" srcOrd="2" destOrd="0" parTransId="{B0697380-CFE9-4E71-844B-06DD95682CB4}" sibTransId="{75E38D52-DE44-4647-85C2-4F8B66E76A52}"/>
    <dgm:cxn modelId="{FC20427C-2A86-4010-895C-8ACA29ABA619}" type="presOf" srcId="{07223647-76B4-4426-AB95-8F65ED5919CC}" destId="{E368B4EB-7AEB-4F83-AEC8-602875F9BC2F}" srcOrd="1" destOrd="0" presId="urn:microsoft.com/office/officeart/2005/8/layout/pyramid1"/>
    <dgm:cxn modelId="{4CEA70F9-6B20-44EA-AE86-F80F0204EB5E}" srcId="{B518F5A7-16B9-4C04-A019-212D94715D65}" destId="{ABE17FA2-3AA1-41A5-8345-CB56A154472B}" srcOrd="0" destOrd="0" parTransId="{E94E2DD1-52D5-4B7B-8D12-86C4CDD8BCA2}" sibTransId="{1D6548A7-990F-4576-A629-230DE5408915}"/>
    <dgm:cxn modelId="{A5465BB4-E444-4E93-A288-3729CC4CDFDF}" type="presOf" srcId="{6DB9C4B5-094F-4382-B18B-B4E0478197CE}" destId="{712BDA05-8BAB-4CE2-A2F7-314D66A90693}" srcOrd="0" destOrd="1" presId="urn:microsoft.com/office/officeart/2005/8/layout/pyramid1"/>
    <dgm:cxn modelId="{1091359B-6AE2-4117-B329-84B10E857584}" type="presOf" srcId="{F647CDF7-725A-4385-96AC-A40127C5FF48}" destId="{E368B4EB-7AEB-4F83-AEC8-602875F9BC2F}" srcOrd="1" destOrd="2" presId="urn:microsoft.com/office/officeart/2005/8/layout/pyramid1"/>
    <dgm:cxn modelId="{41675728-C62A-404D-BFE7-BEF7F1570B7E}" type="presOf" srcId="{36AC6E7C-9A3C-432A-B2B1-D99E90469A6C}" destId="{3E7352F0-16AC-4ED5-8BCB-B8DBF0333898}" srcOrd="0" destOrd="5" presId="urn:microsoft.com/office/officeart/2005/8/layout/pyramid1"/>
    <dgm:cxn modelId="{81731DD5-39DB-4BC6-B662-F47DEE02EA24}" srcId="{456F1865-B865-4167-A21C-BD628DA8EEDB}" destId="{2EAE3F23-24C9-4AC6-B89A-B02F9FAD7FBD}" srcOrd="3" destOrd="0" parTransId="{31D43B42-F4D0-4E12-AE4D-4A28C5B8488E}" sibTransId="{6C945F1F-5A4B-4727-B928-6E13D07C8940}"/>
    <dgm:cxn modelId="{5D10D11C-8DFB-41BF-9E3D-F3E1653F7B20}" type="presOf" srcId="{456F1865-B865-4167-A21C-BD628DA8EEDB}" destId="{892E636A-C034-4433-A84B-782947655B62}" srcOrd="0" destOrd="0" presId="urn:microsoft.com/office/officeart/2005/8/layout/pyramid1"/>
    <dgm:cxn modelId="{BCD09242-78B6-4C50-BD42-0FF7A1D05317}" srcId="{B518F5A7-16B9-4C04-A019-212D94715D65}" destId="{068248A2-45D8-4135-BECA-E7B2A17CC1CE}" srcOrd="2" destOrd="0" parTransId="{185F712D-B8C4-45BC-8CEF-F573132CDB02}" sibTransId="{2CC2AA6C-8805-4EF3-934A-CCD3392EE2A2}"/>
    <dgm:cxn modelId="{4262C157-B8CD-4299-9AD3-B86286223D62}" type="presOf" srcId="{6DB9C4B5-094F-4382-B18B-B4E0478197CE}" destId="{E368B4EB-7AEB-4F83-AEC8-602875F9BC2F}" srcOrd="1" destOrd="1" presId="urn:microsoft.com/office/officeart/2005/8/layout/pyramid1"/>
    <dgm:cxn modelId="{256B4C1F-4C17-464E-9719-1E7D39E1AE45}" type="presOf" srcId="{2ADE310C-36C1-4E79-92E9-F3F5C72431FF}" destId="{F9A8D09D-F9F9-4C58-8E65-75BDA897214D}" srcOrd="1" destOrd="2" presId="urn:microsoft.com/office/officeart/2005/8/layout/pyramid1"/>
    <dgm:cxn modelId="{F9868971-F590-4E6B-B2C4-E76430FF094F}" type="presOf" srcId="{040FD9F1-73FB-40F4-8EAF-305BCDFF535F}" destId="{052B0DAB-DB9A-4CA0-8FCF-449A5B073255}" srcOrd="0" destOrd="6" presId="urn:microsoft.com/office/officeart/2005/8/layout/pyramid1"/>
    <dgm:cxn modelId="{05A04BE2-AF2E-496B-8773-1557A2CC98E7}" srcId="{ABE17FA2-3AA1-41A5-8345-CB56A154472B}" destId="{A30F8768-D42B-4E68-A799-ED8D2494C241}" srcOrd="3" destOrd="0" parTransId="{49074387-D666-4C7F-A845-7B1F5089F8F5}" sibTransId="{D5B2FEEB-803B-4BD3-880E-341BEDE9AD38}"/>
    <dgm:cxn modelId="{8425AD82-D581-4167-BE67-08A08B8EE540}" srcId="{9E84942D-16EB-4DB0-B0F3-1D18B26549F4}" destId="{18C8EA71-82A5-439B-94B4-560454842135}" srcOrd="1" destOrd="0" parTransId="{D067F697-8753-4567-B279-0BBB5AE2C5C9}" sibTransId="{FFFA5875-5973-484E-88D9-0F94F6D285CC}"/>
    <dgm:cxn modelId="{C8B2A059-873B-4C23-AF4D-EC436461A8B6}" srcId="{068248A2-45D8-4135-BECA-E7B2A17CC1CE}" destId="{5365A733-10E5-429C-B059-716372544217}" srcOrd="0" destOrd="0" parTransId="{F3A6A3CE-A6E6-4DF8-A82E-F2536CFB3ADB}" sibTransId="{0818EA70-1A5C-4098-B9BB-E7FE6E8D752C}"/>
    <dgm:cxn modelId="{3258C04D-53C1-4571-A553-707B388FB237}" type="presOf" srcId="{456F1865-B865-4167-A21C-BD628DA8EEDB}" destId="{5EACC01E-1118-4E81-8D1A-1637FB099965}" srcOrd="1" destOrd="0" presId="urn:microsoft.com/office/officeart/2005/8/layout/pyramid1"/>
    <dgm:cxn modelId="{C911C654-DA06-45E0-92F7-7AEE80946DEE}" type="presOf" srcId="{ABE17FA2-3AA1-41A5-8345-CB56A154472B}" destId="{7DC004BF-2FB8-43CA-9D25-5B7B017A56F6}" srcOrd="0" destOrd="0" presId="urn:microsoft.com/office/officeart/2005/8/layout/pyramid1"/>
    <dgm:cxn modelId="{CA449E8B-F7C2-4CCB-A50E-510330C42247}" type="presOf" srcId="{2EAE3F23-24C9-4AC6-B89A-B02F9FAD7FBD}" destId="{55336160-4B64-4214-84E1-9A7CE2201283}" srcOrd="1" destOrd="6" presId="urn:microsoft.com/office/officeart/2005/8/layout/pyramid1"/>
    <dgm:cxn modelId="{06E570B7-3504-4EFC-8212-3905BC9DC2AC}" type="presOf" srcId="{405EDC03-4B26-4108-9A90-A066D604356C}" destId="{052B0DAB-DB9A-4CA0-8FCF-449A5B073255}" srcOrd="0" destOrd="3" presId="urn:microsoft.com/office/officeart/2005/8/layout/pyramid1"/>
    <dgm:cxn modelId="{55CFAC27-88F4-496F-8751-48104EFD3069}" type="presOf" srcId="{2EAE3F23-24C9-4AC6-B89A-B02F9FAD7FBD}" destId="{3E7352F0-16AC-4ED5-8BCB-B8DBF0333898}" srcOrd="0" destOrd="6" presId="urn:microsoft.com/office/officeart/2005/8/layout/pyramid1"/>
    <dgm:cxn modelId="{C5C1D6B0-0E49-47CA-ABF4-15BFEF985B97}" type="presOf" srcId="{A48CCA7E-1B40-4443-AB25-A67574DF21E2}" destId="{F9A8D09D-F9F9-4C58-8E65-75BDA897214D}" srcOrd="1" destOrd="7" presId="urn:microsoft.com/office/officeart/2005/8/layout/pyramid1"/>
    <dgm:cxn modelId="{AFDAA194-F659-446F-928B-E03421FFD5E3}" type="presOf" srcId="{3F9B6B66-4A20-4744-BF5D-F1E021D82790}" destId="{F9A8D09D-F9F9-4C58-8E65-75BDA897214D}" srcOrd="1" destOrd="5" presId="urn:microsoft.com/office/officeart/2005/8/layout/pyramid1"/>
    <dgm:cxn modelId="{976631AB-38BC-4EEC-B520-DB510E48B4D5}" type="presOf" srcId="{01C36441-0356-4BFD-B02C-D018ED4D6577}" destId="{55336160-4B64-4214-84E1-9A7CE2201283}" srcOrd="1" destOrd="2" presId="urn:microsoft.com/office/officeart/2005/8/layout/pyramid1"/>
    <dgm:cxn modelId="{A4E03884-296C-4F5D-8D28-A983B06625E6}" type="presOf" srcId="{405EDC03-4B26-4108-9A90-A066D604356C}" destId="{F9A8D09D-F9F9-4C58-8E65-75BDA897214D}" srcOrd="1" destOrd="3" presId="urn:microsoft.com/office/officeart/2005/8/layout/pyramid1"/>
    <dgm:cxn modelId="{FD85321B-0106-40D4-A835-74973B5F84C7}" type="presOf" srcId="{A48CCA7E-1B40-4443-AB25-A67574DF21E2}" destId="{052B0DAB-DB9A-4CA0-8FCF-449A5B073255}" srcOrd="0" destOrd="7" presId="urn:microsoft.com/office/officeart/2005/8/layout/pyramid1"/>
    <dgm:cxn modelId="{03C4E368-B382-4BCB-B746-31ACED8C9500}" srcId="{068248A2-45D8-4135-BECA-E7B2A17CC1CE}" destId="{9CC12734-F7A0-414E-B223-F23484004AFA}" srcOrd="1" destOrd="0" parTransId="{BD904EC9-1E5F-43C0-8DF7-E335DB471033}" sibTransId="{10F8617F-6CB3-413B-B355-181C07DA793D}"/>
    <dgm:cxn modelId="{9FC05109-0C8D-4A82-80F9-5099882CC332}" type="presOf" srcId="{5365A733-10E5-429C-B059-716372544217}" destId="{052B0DAB-DB9A-4CA0-8FCF-449A5B073255}" srcOrd="0" destOrd="0" presId="urn:microsoft.com/office/officeart/2005/8/layout/pyramid1"/>
    <dgm:cxn modelId="{CEF35DF5-2369-4430-ACAD-FDE29BFF4C6F}" srcId="{456F1865-B865-4167-A21C-BD628DA8EEDB}" destId="{24FC8520-2B2D-482D-AEF5-EF0D3B3FB9CF}" srcOrd="0" destOrd="0" parTransId="{F8E07133-7EC7-4A7A-AA0A-C854F699AD2F}" sibTransId="{A1CC30DE-6507-4DDB-BC4F-A5EF3AF67C39}"/>
    <dgm:cxn modelId="{F5DD0824-AF6B-45B3-B2A6-072B6FB371FA}" srcId="{068248A2-45D8-4135-BECA-E7B2A17CC1CE}" destId="{040FD9F1-73FB-40F4-8EAF-305BCDFF535F}" srcOrd="6" destOrd="0" parTransId="{32DD603F-38BC-4A47-941C-C21AAD1A4E24}" sibTransId="{231CFE30-4611-480D-A312-FA9E819A715A}"/>
    <dgm:cxn modelId="{C626AB48-8E1B-4733-8E9D-B580BF7DBE2B}" srcId="{068248A2-45D8-4135-BECA-E7B2A17CC1CE}" destId="{405EDC03-4B26-4108-9A90-A066D604356C}" srcOrd="3" destOrd="0" parTransId="{D39C5B00-E4B4-4E97-A62B-BB84C35F7F8D}" sibTransId="{F849ABA4-AE6B-47CF-838F-066B91AA2209}"/>
    <dgm:cxn modelId="{90F7BEC6-0F95-40AA-9C1F-43AB3FC45848}" type="presOf" srcId="{18C8EA71-82A5-439B-94B4-560454842135}" destId="{3E7352F0-16AC-4ED5-8BCB-B8DBF0333898}" srcOrd="0" destOrd="3" presId="urn:microsoft.com/office/officeart/2005/8/layout/pyramid1"/>
    <dgm:cxn modelId="{5A3F3D0E-940C-4F13-8743-B471E244A6B5}" type="presOf" srcId="{5365A733-10E5-429C-B059-716372544217}" destId="{F9A8D09D-F9F9-4C58-8E65-75BDA897214D}" srcOrd="1" destOrd="0" presId="urn:microsoft.com/office/officeart/2005/8/layout/pyramid1"/>
    <dgm:cxn modelId="{267B11AF-B893-400E-8DAA-3821903CC66E}" srcId="{ABE17FA2-3AA1-41A5-8345-CB56A154472B}" destId="{07223647-76B4-4426-AB95-8F65ED5919CC}" srcOrd="0" destOrd="0" parTransId="{128BB2F8-3B2A-4CB4-A2C8-C2F681E59D59}" sibTransId="{98B31CEE-2C0F-4B8D-A553-6B6413B4ABC6}"/>
    <dgm:cxn modelId="{7961AD63-E82B-43EF-AF03-E8943847324A}" type="presOf" srcId="{01C36441-0356-4BFD-B02C-D018ED4D6577}" destId="{3E7352F0-16AC-4ED5-8BCB-B8DBF0333898}" srcOrd="0" destOrd="2" presId="urn:microsoft.com/office/officeart/2005/8/layout/pyramid1"/>
    <dgm:cxn modelId="{DD6B7E95-B328-4258-9258-7BAF1ABD7B0C}" type="presOf" srcId="{3C72C61F-8AD3-4A1F-B5CB-3E927B0F5679}" destId="{052B0DAB-DB9A-4CA0-8FCF-449A5B073255}" srcOrd="0" destOrd="4" presId="urn:microsoft.com/office/officeart/2005/8/layout/pyramid1"/>
    <dgm:cxn modelId="{DBC954DD-10EE-4752-84CC-B1B05295692B}" type="presOf" srcId="{E7340988-BB37-425D-AF83-BE3B39BEB761}" destId="{3E7352F0-16AC-4ED5-8BCB-B8DBF0333898}" srcOrd="0" destOrd="4" presId="urn:microsoft.com/office/officeart/2005/8/layout/pyramid1"/>
    <dgm:cxn modelId="{354A7074-2FBF-489D-8D6C-C0FC53A6FC63}" type="presOf" srcId="{E7340988-BB37-425D-AF83-BE3B39BEB761}" destId="{55336160-4B64-4214-84E1-9A7CE2201283}" srcOrd="1" destOrd="4" presId="urn:microsoft.com/office/officeart/2005/8/layout/pyramid1"/>
    <dgm:cxn modelId="{F26D39D1-908D-480E-A201-1F0B05D96CE0}" type="presOf" srcId="{B518F5A7-16B9-4C04-A019-212D94715D65}" destId="{05249669-6671-427B-A04F-7A8C3706EC7A}" srcOrd="0" destOrd="0" presId="urn:microsoft.com/office/officeart/2005/8/layout/pyramid1"/>
    <dgm:cxn modelId="{1AF761DA-0368-4FB5-BBF6-B795E9276AFF}" type="presOf" srcId="{068248A2-45D8-4135-BECA-E7B2A17CC1CE}" destId="{300D485A-52A1-4BC0-A203-5765285EC4CA}" srcOrd="1" destOrd="0" presId="urn:microsoft.com/office/officeart/2005/8/layout/pyramid1"/>
    <dgm:cxn modelId="{38BA4B00-CC06-4410-8DD1-904C494497AC}" type="presOf" srcId="{3F9B6B66-4A20-4744-BF5D-F1E021D82790}" destId="{052B0DAB-DB9A-4CA0-8FCF-449A5B073255}" srcOrd="0" destOrd="5" presId="urn:microsoft.com/office/officeart/2005/8/layout/pyramid1"/>
    <dgm:cxn modelId="{828A3463-DD22-4799-90CA-2B0A51846EDC}" type="presOf" srcId="{9E84942D-16EB-4DB0-B0F3-1D18B26549F4}" destId="{55336160-4B64-4214-84E1-9A7CE2201283}" srcOrd="1" destOrd="1" presId="urn:microsoft.com/office/officeart/2005/8/layout/pyramid1"/>
    <dgm:cxn modelId="{E5701BB2-5F2C-4F46-A8F8-3E44D8BA65D7}" srcId="{068248A2-45D8-4135-BECA-E7B2A17CC1CE}" destId="{3C72C61F-8AD3-4A1F-B5CB-3E927B0F5679}" srcOrd="4" destOrd="0" parTransId="{9D10F68E-6C07-4869-BA4E-DC09D162573F}" sibTransId="{15AA9ACC-385B-4990-AAD1-CBDFAE568CDF}"/>
    <dgm:cxn modelId="{5C2C9F85-CEA7-4049-A757-35877AEC5B07}" srcId="{068248A2-45D8-4135-BECA-E7B2A17CC1CE}" destId="{2ADE310C-36C1-4E79-92E9-F3F5C72431FF}" srcOrd="2" destOrd="0" parTransId="{FA07A569-FE0D-433D-9317-4CD1EC8E903F}" sibTransId="{EE7E4BE5-BAE5-4F0C-AF63-A14A75B3B57E}"/>
    <dgm:cxn modelId="{132521E3-8CF0-4CB3-8BE9-DD7A6C55103E}" type="presOf" srcId="{A30F8768-D42B-4E68-A799-ED8D2494C241}" destId="{E368B4EB-7AEB-4F83-AEC8-602875F9BC2F}" srcOrd="1" destOrd="3" presId="urn:microsoft.com/office/officeart/2005/8/layout/pyramid1"/>
    <dgm:cxn modelId="{9404028C-4CCE-4333-97DE-8534F9E32654}" srcId="{B518F5A7-16B9-4C04-A019-212D94715D65}" destId="{456F1865-B865-4167-A21C-BD628DA8EEDB}" srcOrd="1" destOrd="0" parTransId="{7BD4638C-77E1-4541-9B54-6AB4A33414B5}" sibTransId="{D6195F81-7484-454F-95C7-4C5DF097BD58}"/>
    <dgm:cxn modelId="{FB815D36-5C1E-4D54-8990-0F10E7FC72BD}" type="presOf" srcId="{9E84942D-16EB-4DB0-B0F3-1D18B26549F4}" destId="{3E7352F0-16AC-4ED5-8BCB-B8DBF0333898}" srcOrd="0" destOrd="1" presId="urn:microsoft.com/office/officeart/2005/8/layout/pyramid1"/>
    <dgm:cxn modelId="{7FAC1207-D0F5-4DB4-BCF4-C7F1B23EE01E}" type="presOf" srcId="{2ADE310C-36C1-4E79-92E9-F3F5C72431FF}" destId="{052B0DAB-DB9A-4CA0-8FCF-449A5B073255}" srcOrd="0" destOrd="2" presId="urn:microsoft.com/office/officeart/2005/8/layout/pyramid1"/>
    <dgm:cxn modelId="{1A9F08C6-C53D-4FC0-8007-F10FF53248A0}" type="presOf" srcId="{36AC6E7C-9A3C-432A-B2B1-D99E90469A6C}" destId="{55336160-4B64-4214-84E1-9A7CE2201283}" srcOrd="1" destOrd="5" presId="urn:microsoft.com/office/officeart/2005/8/layout/pyramid1"/>
    <dgm:cxn modelId="{D9D525B5-2A1E-4F37-B499-93DCC58873F3}" type="presOf" srcId="{A30F8768-D42B-4E68-A799-ED8D2494C241}" destId="{712BDA05-8BAB-4CE2-A2F7-314D66A90693}" srcOrd="0" destOrd="3" presId="urn:microsoft.com/office/officeart/2005/8/layout/pyramid1"/>
    <dgm:cxn modelId="{2F04496F-0581-4EB1-852B-EAC0F51E7384}" type="presOf" srcId="{068248A2-45D8-4135-BECA-E7B2A17CC1CE}" destId="{8A317F78-359B-4608-A1B5-51FEB2C04B09}" srcOrd="0" destOrd="0" presId="urn:microsoft.com/office/officeart/2005/8/layout/pyramid1"/>
    <dgm:cxn modelId="{292F0662-8B1C-4F91-8C66-BE039A93675A}" type="presOf" srcId="{9CC12734-F7A0-414E-B223-F23484004AFA}" destId="{F9A8D09D-F9F9-4C58-8E65-75BDA897214D}" srcOrd="1" destOrd="1" presId="urn:microsoft.com/office/officeart/2005/8/layout/pyramid1"/>
    <dgm:cxn modelId="{AC779ED2-33FC-4A2D-9549-702C190F9C8B}" type="presParOf" srcId="{05249669-6671-427B-A04F-7A8C3706EC7A}" destId="{630FFB84-34E1-4143-8BDD-380448972904}" srcOrd="0" destOrd="0" presId="urn:microsoft.com/office/officeart/2005/8/layout/pyramid1"/>
    <dgm:cxn modelId="{38C3772E-D7A0-4132-8494-10FA89D13F31}" type="presParOf" srcId="{630FFB84-34E1-4143-8BDD-380448972904}" destId="{712BDA05-8BAB-4CE2-A2F7-314D66A90693}" srcOrd="0" destOrd="0" presId="urn:microsoft.com/office/officeart/2005/8/layout/pyramid1"/>
    <dgm:cxn modelId="{31D7EB3C-0DA8-4A99-917E-F900308F35EB}" type="presParOf" srcId="{630FFB84-34E1-4143-8BDD-380448972904}" destId="{E368B4EB-7AEB-4F83-AEC8-602875F9BC2F}" srcOrd="1" destOrd="0" presId="urn:microsoft.com/office/officeart/2005/8/layout/pyramid1"/>
    <dgm:cxn modelId="{D22BC783-7A7D-482F-B7DC-C07E756E2AA1}" type="presParOf" srcId="{630FFB84-34E1-4143-8BDD-380448972904}" destId="{7DC004BF-2FB8-43CA-9D25-5B7B017A56F6}" srcOrd="2" destOrd="0" presId="urn:microsoft.com/office/officeart/2005/8/layout/pyramid1"/>
    <dgm:cxn modelId="{6C623860-9AA3-4816-A43C-A1DE75F1D1FB}" type="presParOf" srcId="{630FFB84-34E1-4143-8BDD-380448972904}" destId="{2F0B4D64-8123-4157-BE46-6A7A2801E1A6}" srcOrd="3" destOrd="0" presId="urn:microsoft.com/office/officeart/2005/8/layout/pyramid1"/>
    <dgm:cxn modelId="{9D659CB5-305A-4192-A94E-148C188D890A}" type="presParOf" srcId="{05249669-6671-427B-A04F-7A8C3706EC7A}" destId="{11770A92-D5FB-45F7-B998-4CA429DCFA34}" srcOrd="1" destOrd="0" presId="urn:microsoft.com/office/officeart/2005/8/layout/pyramid1"/>
    <dgm:cxn modelId="{183E74EA-8A05-4D7B-9820-5634FF3BE8EB}" type="presParOf" srcId="{11770A92-D5FB-45F7-B998-4CA429DCFA34}" destId="{3E7352F0-16AC-4ED5-8BCB-B8DBF0333898}" srcOrd="0" destOrd="0" presId="urn:microsoft.com/office/officeart/2005/8/layout/pyramid1"/>
    <dgm:cxn modelId="{BDED8B26-412E-4849-AD11-C5AFC05791BE}" type="presParOf" srcId="{11770A92-D5FB-45F7-B998-4CA429DCFA34}" destId="{55336160-4B64-4214-84E1-9A7CE2201283}" srcOrd="1" destOrd="0" presId="urn:microsoft.com/office/officeart/2005/8/layout/pyramid1"/>
    <dgm:cxn modelId="{F5A9572A-BA1B-4960-8B8D-D31FD776A309}" type="presParOf" srcId="{11770A92-D5FB-45F7-B998-4CA429DCFA34}" destId="{892E636A-C034-4433-A84B-782947655B62}" srcOrd="2" destOrd="0" presId="urn:microsoft.com/office/officeart/2005/8/layout/pyramid1"/>
    <dgm:cxn modelId="{1023BF6B-4106-4118-9BBA-47B0ED200E58}" type="presParOf" srcId="{11770A92-D5FB-45F7-B998-4CA429DCFA34}" destId="{5EACC01E-1118-4E81-8D1A-1637FB099965}" srcOrd="3" destOrd="0" presId="urn:microsoft.com/office/officeart/2005/8/layout/pyramid1"/>
    <dgm:cxn modelId="{9C008537-69D3-4BE3-BB6C-FEE4910230B5}" type="presParOf" srcId="{05249669-6671-427B-A04F-7A8C3706EC7A}" destId="{6C244831-26FA-48D7-9C5E-BFED266E10DC}" srcOrd="2" destOrd="0" presId="urn:microsoft.com/office/officeart/2005/8/layout/pyramid1"/>
    <dgm:cxn modelId="{9A626D3B-037F-4B91-B01C-43E83DC1AFC1}" type="presParOf" srcId="{6C244831-26FA-48D7-9C5E-BFED266E10DC}" destId="{052B0DAB-DB9A-4CA0-8FCF-449A5B073255}" srcOrd="0" destOrd="0" presId="urn:microsoft.com/office/officeart/2005/8/layout/pyramid1"/>
    <dgm:cxn modelId="{9911EE42-1977-4F4B-A8CC-C0864DFD2345}" type="presParOf" srcId="{6C244831-26FA-48D7-9C5E-BFED266E10DC}" destId="{F9A8D09D-F9F9-4C58-8E65-75BDA897214D}" srcOrd="1" destOrd="0" presId="urn:microsoft.com/office/officeart/2005/8/layout/pyramid1"/>
    <dgm:cxn modelId="{B363DCC2-76EF-44DF-ABD5-6267833A3C1C}" type="presParOf" srcId="{6C244831-26FA-48D7-9C5E-BFED266E10DC}" destId="{8A317F78-359B-4608-A1B5-51FEB2C04B09}" srcOrd="2" destOrd="0" presId="urn:microsoft.com/office/officeart/2005/8/layout/pyramid1"/>
    <dgm:cxn modelId="{CC49821C-CA21-43AE-8114-4EFC489B1B4E}" type="presParOf" srcId="{6C244831-26FA-48D7-9C5E-BFED266E10DC}" destId="{300D485A-52A1-4BC0-A203-5765285EC4CA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8F5A7-16B9-4C04-A019-212D94715D65}" type="doc">
      <dgm:prSet loTypeId="urn:microsoft.com/office/officeart/2005/8/layout/pyramid1" loCatId="pyramid" qsTypeId="urn:microsoft.com/office/officeart/2005/8/quickstyle/3d4" qsCatId="3D" csTypeId="urn:microsoft.com/office/officeart/2005/8/colors/accent1_4" csCatId="accent1" phldr="1"/>
      <dgm:spPr/>
    </dgm:pt>
    <dgm:pt modelId="{ABE17FA2-3AA1-41A5-8345-CB56A154472B}">
      <dgm:prSet phldrT="[Text]" custT="1"/>
      <dgm:spPr/>
      <dgm:t>
        <a:bodyPr anchor="ctr" anchorCtr="0"/>
        <a:lstStyle/>
        <a:p>
          <a:endParaRPr lang="de-DE" sz="1800" dirty="0"/>
        </a:p>
        <a:p>
          <a:endParaRPr lang="de-DE" sz="1800" dirty="0"/>
        </a:p>
        <a:p>
          <a:r>
            <a:rPr lang="de-DE" sz="1600" dirty="0"/>
            <a:t>Archäologie</a:t>
          </a:r>
        </a:p>
      </dgm:t>
    </dgm:pt>
    <dgm:pt modelId="{E94E2DD1-52D5-4B7B-8D12-86C4CDD8BCA2}" type="parTrans" cxnId="{4CEA70F9-6B20-44EA-AE86-F80F0204EB5E}">
      <dgm:prSet/>
      <dgm:spPr/>
      <dgm:t>
        <a:bodyPr/>
        <a:lstStyle/>
        <a:p>
          <a:endParaRPr lang="de-DE"/>
        </a:p>
      </dgm:t>
    </dgm:pt>
    <dgm:pt modelId="{1D6548A7-990F-4576-A629-230DE5408915}" type="sibTrans" cxnId="{4CEA70F9-6B20-44EA-AE86-F80F0204EB5E}">
      <dgm:prSet/>
      <dgm:spPr/>
      <dgm:t>
        <a:bodyPr/>
        <a:lstStyle/>
        <a:p>
          <a:endParaRPr lang="de-DE"/>
        </a:p>
      </dgm:t>
    </dgm:pt>
    <dgm:pt modelId="{456F1865-B865-4167-A21C-BD628DA8EEDB}">
      <dgm:prSet phldrT="[Text]" custT="1"/>
      <dgm:spPr/>
      <dgm:t>
        <a:bodyPr/>
        <a:lstStyle/>
        <a:p>
          <a:r>
            <a:rPr lang="de-DE" sz="2400" dirty="0"/>
            <a:t>Datenfelder</a:t>
          </a:r>
        </a:p>
        <a:p>
          <a:r>
            <a:rPr lang="de-DE" sz="2400" dirty="0"/>
            <a:t>Prozess-unterstützung</a:t>
          </a:r>
        </a:p>
      </dgm:t>
    </dgm:pt>
    <dgm:pt modelId="{7BD4638C-77E1-4541-9B54-6AB4A33414B5}" type="parTrans" cxnId="{9404028C-4CCE-4333-97DE-8534F9E32654}">
      <dgm:prSet/>
      <dgm:spPr/>
      <dgm:t>
        <a:bodyPr/>
        <a:lstStyle/>
        <a:p>
          <a:endParaRPr lang="de-DE"/>
        </a:p>
      </dgm:t>
    </dgm:pt>
    <dgm:pt modelId="{D6195F81-7484-454F-95C7-4C5DF097BD58}" type="sibTrans" cxnId="{9404028C-4CCE-4333-97DE-8534F9E32654}">
      <dgm:prSet/>
      <dgm:spPr/>
      <dgm:t>
        <a:bodyPr/>
        <a:lstStyle/>
        <a:p>
          <a:endParaRPr lang="de-DE"/>
        </a:p>
      </dgm:t>
    </dgm:pt>
    <dgm:pt modelId="{5365A733-10E5-429C-B059-716372544217}">
      <dgm:prSet phldrT="[Text]" custT="1"/>
      <dgm:spPr/>
      <dgm:t>
        <a:bodyPr/>
        <a:lstStyle/>
        <a:p>
          <a:r>
            <a:rPr lang="de-DE" sz="1000" dirty="0"/>
            <a:t>grafische Benutzeroberfläche</a:t>
          </a:r>
        </a:p>
      </dgm:t>
    </dgm:pt>
    <dgm:pt modelId="{F3A6A3CE-A6E6-4DF8-A82E-F2536CFB3ADB}" type="parTrans" cxnId="{C8B2A059-873B-4C23-AF4D-EC436461A8B6}">
      <dgm:prSet/>
      <dgm:spPr/>
      <dgm:t>
        <a:bodyPr/>
        <a:lstStyle/>
        <a:p>
          <a:endParaRPr lang="de-DE"/>
        </a:p>
      </dgm:t>
    </dgm:pt>
    <dgm:pt modelId="{0818EA70-1A5C-4098-B9BB-E7FE6E8D752C}" type="sibTrans" cxnId="{C8B2A059-873B-4C23-AF4D-EC436461A8B6}">
      <dgm:prSet/>
      <dgm:spPr/>
      <dgm:t>
        <a:bodyPr/>
        <a:lstStyle/>
        <a:p>
          <a:endParaRPr lang="de-DE"/>
        </a:p>
      </dgm:t>
    </dgm:pt>
    <dgm:pt modelId="{068248A2-45D8-4135-BECA-E7B2A17CC1CE}">
      <dgm:prSet phldrT="[Text]"/>
      <dgm:spPr/>
      <dgm:t>
        <a:bodyPr/>
        <a:lstStyle/>
        <a:p>
          <a:r>
            <a:rPr lang="de-DE" dirty="0"/>
            <a:t>Grundfunktionen</a:t>
          </a:r>
        </a:p>
      </dgm:t>
    </dgm:pt>
    <dgm:pt modelId="{185F712D-B8C4-45BC-8CEF-F573132CDB02}" type="parTrans" cxnId="{BCD09242-78B6-4C50-BD42-0FF7A1D05317}">
      <dgm:prSet/>
      <dgm:spPr/>
      <dgm:t>
        <a:bodyPr/>
        <a:lstStyle/>
        <a:p>
          <a:endParaRPr lang="de-DE"/>
        </a:p>
      </dgm:t>
    </dgm:pt>
    <dgm:pt modelId="{2CC2AA6C-8805-4EF3-934A-CCD3392EE2A2}" type="sibTrans" cxnId="{BCD09242-78B6-4C50-BD42-0FF7A1D05317}">
      <dgm:prSet/>
      <dgm:spPr/>
      <dgm:t>
        <a:bodyPr/>
        <a:lstStyle/>
        <a:p>
          <a:endParaRPr lang="de-DE"/>
        </a:p>
      </dgm:t>
    </dgm:pt>
    <dgm:pt modelId="{9CC12734-F7A0-414E-B223-F23484004AFA}">
      <dgm:prSet phldrT="[Text]" custT="1"/>
      <dgm:spPr/>
      <dgm:t>
        <a:bodyPr/>
        <a:lstStyle/>
        <a:p>
          <a:r>
            <a:rPr lang="de-DE" sz="1000" dirty="0"/>
            <a:t>umfangreiche Recherchemöglichkeiten</a:t>
          </a:r>
        </a:p>
      </dgm:t>
    </dgm:pt>
    <dgm:pt modelId="{BD904EC9-1E5F-43C0-8DF7-E335DB471033}" type="parTrans" cxnId="{03C4E368-B382-4BCB-B746-31ACED8C9500}">
      <dgm:prSet/>
      <dgm:spPr/>
      <dgm:t>
        <a:bodyPr/>
        <a:lstStyle/>
        <a:p>
          <a:endParaRPr lang="de-DE"/>
        </a:p>
      </dgm:t>
    </dgm:pt>
    <dgm:pt modelId="{10F8617F-6CB3-413B-B355-181C07DA793D}" type="sibTrans" cxnId="{03C4E368-B382-4BCB-B746-31ACED8C9500}">
      <dgm:prSet/>
      <dgm:spPr/>
      <dgm:t>
        <a:bodyPr/>
        <a:lstStyle/>
        <a:p>
          <a:endParaRPr lang="de-DE"/>
        </a:p>
      </dgm:t>
    </dgm:pt>
    <dgm:pt modelId="{2ADE310C-36C1-4E79-92E9-F3F5C72431FF}">
      <dgm:prSet phldrT="[Text]" custT="1"/>
      <dgm:spPr/>
      <dgm:t>
        <a:bodyPr/>
        <a:lstStyle/>
        <a:p>
          <a:r>
            <a:rPr lang="de-DE" sz="1000" dirty="0"/>
            <a:t>Rechteverwaltung</a:t>
          </a:r>
        </a:p>
      </dgm:t>
    </dgm:pt>
    <dgm:pt modelId="{FA07A569-FE0D-433D-9317-4CD1EC8E903F}" type="parTrans" cxnId="{5C2C9F85-CEA7-4049-A757-35877AEC5B07}">
      <dgm:prSet/>
      <dgm:spPr/>
      <dgm:t>
        <a:bodyPr/>
        <a:lstStyle/>
        <a:p>
          <a:endParaRPr lang="de-DE"/>
        </a:p>
      </dgm:t>
    </dgm:pt>
    <dgm:pt modelId="{EE7E4BE5-BAE5-4F0C-AF63-A14A75B3B57E}" type="sibTrans" cxnId="{5C2C9F85-CEA7-4049-A757-35877AEC5B07}">
      <dgm:prSet/>
      <dgm:spPr/>
      <dgm:t>
        <a:bodyPr/>
        <a:lstStyle/>
        <a:p>
          <a:endParaRPr lang="de-DE"/>
        </a:p>
      </dgm:t>
    </dgm:pt>
    <dgm:pt modelId="{405EDC03-4B26-4108-9A90-A066D604356C}">
      <dgm:prSet phldrT="[Text]" custT="1"/>
      <dgm:spPr/>
      <dgm:t>
        <a:bodyPr/>
        <a:lstStyle/>
        <a:p>
          <a:r>
            <a:rPr lang="de-DE" sz="1000" dirty="0"/>
            <a:t>Output (Ausdrucke, Berichte)</a:t>
          </a:r>
        </a:p>
      </dgm:t>
    </dgm:pt>
    <dgm:pt modelId="{D39C5B00-E4B4-4E97-A62B-BB84C35F7F8D}" type="parTrans" cxnId="{C626AB48-8E1B-4733-8E9D-B580BF7DBE2B}">
      <dgm:prSet/>
      <dgm:spPr/>
      <dgm:t>
        <a:bodyPr/>
        <a:lstStyle/>
        <a:p>
          <a:endParaRPr lang="de-DE"/>
        </a:p>
      </dgm:t>
    </dgm:pt>
    <dgm:pt modelId="{F849ABA4-AE6B-47CF-838F-066B91AA2209}" type="sibTrans" cxnId="{C626AB48-8E1B-4733-8E9D-B580BF7DBE2B}">
      <dgm:prSet/>
      <dgm:spPr/>
      <dgm:t>
        <a:bodyPr/>
        <a:lstStyle/>
        <a:p>
          <a:endParaRPr lang="de-DE"/>
        </a:p>
      </dgm:t>
    </dgm:pt>
    <dgm:pt modelId="{24FC8520-2B2D-482D-AEF5-EF0D3B3FB9CF}">
      <dgm:prSet phldrT="[Text]"/>
      <dgm:spPr/>
      <dgm:t>
        <a:bodyPr/>
        <a:lstStyle/>
        <a:p>
          <a:r>
            <a:rPr lang="de-DE" dirty="0"/>
            <a:t>Objekterschließung</a:t>
          </a:r>
        </a:p>
      </dgm:t>
    </dgm:pt>
    <dgm:pt modelId="{F8E07133-7EC7-4A7A-AA0A-C854F699AD2F}" type="parTrans" cxnId="{CEF35DF5-2369-4430-ACAD-FDE29BFF4C6F}">
      <dgm:prSet/>
      <dgm:spPr/>
      <dgm:t>
        <a:bodyPr/>
        <a:lstStyle/>
        <a:p>
          <a:endParaRPr lang="de-DE"/>
        </a:p>
      </dgm:t>
    </dgm:pt>
    <dgm:pt modelId="{A1CC30DE-6507-4DDB-BC4F-A5EF3AF67C39}" type="sibTrans" cxnId="{CEF35DF5-2369-4430-ACAD-FDE29BFF4C6F}">
      <dgm:prSet/>
      <dgm:spPr/>
      <dgm:t>
        <a:bodyPr/>
        <a:lstStyle/>
        <a:p>
          <a:endParaRPr lang="de-DE"/>
        </a:p>
      </dgm:t>
    </dgm:pt>
    <dgm:pt modelId="{9E84942D-16EB-4DB0-B0F3-1D18B26549F4}">
      <dgm:prSet phldrT="[Text]"/>
      <dgm:spPr/>
      <dgm:t>
        <a:bodyPr/>
        <a:lstStyle/>
        <a:p>
          <a:r>
            <a:rPr lang="de-DE" dirty="0"/>
            <a:t>Sammlungsmanagement</a:t>
          </a:r>
        </a:p>
      </dgm:t>
    </dgm:pt>
    <dgm:pt modelId="{B149376C-A6B0-4D18-9EC3-7C05F3C00383}" type="parTrans" cxnId="{4B87B38F-B783-4C56-A1D4-325D53C7E169}">
      <dgm:prSet/>
      <dgm:spPr/>
      <dgm:t>
        <a:bodyPr/>
        <a:lstStyle/>
        <a:p>
          <a:endParaRPr lang="de-DE"/>
        </a:p>
      </dgm:t>
    </dgm:pt>
    <dgm:pt modelId="{266C2965-DBA9-43D8-8679-9B595716685E}" type="sibTrans" cxnId="{4B87B38F-B783-4C56-A1D4-325D53C7E169}">
      <dgm:prSet/>
      <dgm:spPr/>
      <dgm:t>
        <a:bodyPr/>
        <a:lstStyle/>
        <a:p>
          <a:endParaRPr lang="de-DE"/>
        </a:p>
      </dgm:t>
    </dgm:pt>
    <dgm:pt modelId="{2EAE3F23-24C9-4AC6-B89A-B02F9FAD7FBD}">
      <dgm:prSet phldrT="[Text]"/>
      <dgm:spPr/>
      <dgm:t>
        <a:bodyPr/>
        <a:lstStyle/>
        <a:p>
          <a:endParaRPr lang="de-DE" dirty="0"/>
        </a:p>
      </dgm:t>
    </dgm:pt>
    <dgm:pt modelId="{31D43B42-F4D0-4E12-AE4D-4A28C5B8488E}" type="parTrans" cxnId="{81731DD5-39DB-4BC6-B662-F47DEE02EA24}">
      <dgm:prSet/>
      <dgm:spPr/>
      <dgm:t>
        <a:bodyPr/>
        <a:lstStyle/>
        <a:p>
          <a:endParaRPr lang="de-DE"/>
        </a:p>
      </dgm:t>
    </dgm:pt>
    <dgm:pt modelId="{6C945F1F-5A4B-4727-B928-6E13D07C8940}" type="sibTrans" cxnId="{81731DD5-39DB-4BC6-B662-F47DEE02EA24}">
      <dgm:prSet/>
      <dgm:spPr/>
      <dgm:t>
        <a:bodyPr/>
        <a:lstStyle/>
        <a:p>
          <a:endParaRPr lang="de-DE"/>
        </a:p>
      </dgm:t>
    </dgm:pt>
    <dgm:pt modelId="{01C36441-0356-4BFD-B02C-D018ED4D6577}">
      <dgm:prSet phldrT="[Text]"/>
      <dgm:spPr/>
      <dgm:t>
        <a:bodyPr/>
        <a:lstStyle/>
        <a:p>
          <a:r>
            <a:rPr lang="de-DE" dirty="0"/>
            <a:t>Standortverwaltung</a:t>
          </a:r>
        </a:p>
      </dgm:t>
    </dgm:pt>
    <dgm:pt modelId="{F761504A-EA7D-47E7-9CB3-08494A72CC96}" type="parTrans" cxnId="{321475D2-9D90-4DD4-822E-E7A42CECFE94}">
      <dgm:prSet/>
      <dgm:spPr/>
      <dgm:t>
        <a:bodyPr/>
        <a:lstStyle/>
        <a:p>
          <a:endParaRPr lang="de-DE"/>
        </a:p>
      </dgm:t>
    </dgm:pt>
    <dgm:pt modelId="{3CF3333C-F98B-4AC5-AC28-F3AA8B2B42CD}" type="sibTrans" cxnId="{321475D2-9D90-4DD4-822E-E7A42CECFE94}">
      <dgm:prSet/>
      <dgm:spPr/>
      <dgm:t>
        <a:bodyPr/>
        <a:lstStyle/>
        <a:p>
          <a:endParaRPr lang="de-DE"/>
        </a:p>
      </dgm:t>
    </dgm:pt>
    <dgm:pt modelId="{18C8EA71-82A5-439B-94B4-560454842135}">
      <dgm:prSet phldrT="[Text]"/>
      <dgm:spPr/>
      <dgm:t>
        <a:bodyPr/>
        <a:lstStyle/>
        <a:p>
          <a:r>
            <a:rPr lang="de-DE" dirty="0"/>
            <a:t>Leihverkehr</a:t>
          </a:r>
        </a:p>
      </dgm:t>
    </dgm:pt>
    <dgm:pt modelId="{D067F697-8753-4567-B279-0BBB5AE2C5C9}" type="parTrans" cxnId="{8425AD82-D581-4167-BE67-08A08B8EE540}">
      <dgm:prSet/>
      <dgm:spPr/>
      <dgm:t>
        <a:bodyPr/>
        <a:lstStyle/>
        <a:p>
          <a:endParaRPr lang="de-DE"/>
        </a:p>
      </dgm:t>
    </dgm:pt>
    <dgm:pt modelId="{FFFA5875-5973-484E-88D9-0F94F6D285CC}" type="sibTrans" cxnId="{8425AD82-D581-4167-BE67-08A08B8EE540}">
      <dgm:prSet/>
      <dgm:spPr/>
      <dgm:t>
        <a:bodyPr/>
        <a:lstStyle/>
        <a:p>
          <a:endParaRPr lang="de-DE"/>
        </a:p>
      </dgm:t>
    </dgm:pt>
    <dgm:pt modelId="{E7340988-BB37-425D-AF83-BE3B39BEB761}">
      <dgm:prSet phldrT="[Text]"/>
      <dgm:spPr/>
      <dgm:t>
        <a:bodyPr/>
        <a:lstStyle/>
        <a:p>
          <a:r>
            <a:rPr lang="de-DE" dirty="0"/>
            <a:t>Ausstellung</a:t>
          </a:r>
        </a:p>
      </dgm:t>
    </dgm:pt>
    <dgm:pt modelId="{03356CA3-0AAD-412A-910C-5BADC3C400EC}" type="parTrans" cxnId="{BFE32C67-FF48-4E68-8FEF-034BFFC00F36}">
      <dgm:prSet/>
      <dgm:spPr/>
      <dgm:t>
        <a:bodyPr/>
        <a:lstStyle/>
        <a:p>
          <a:endParaRPr lang="de-DE"/>
        </a:p>
      </dgm:t>
    </dgm:pt>
    <dgm:pt modelId="{9754F38E-8BA8-44D6-8958-7EB6CD6D10AE}" type="sibTrans" cxnId="{BFE32C67-FF48-4E68-8FEF-034BFFC00F36}">
      <dgm:prSet/>
      <dgm:spPr/>
      <dgm:t>
        <a:bodyPr/>
        <a:lstStyle/>
        <a:p>
          <a:endParaRPr lang="de-DE"/>
        </a:p>
      </dgm:t>
    </dgm:pt>
    <dgm:pt modelId="{36AC6E7C-9A3C-432A-B2B1-D99E90469A6C}">
      <dgm:prSet phldrT="[Text]"/>
      <dgm:spPr/>
      <dgm:t>
        <a:bodyPr/>
        <a:lstStyle/>
        <a:p>
          <a:r>
            <a:rPr lang="de-DE" dirty="0"/>
            <a:t>Restaurierung</a:t>
          </a:r>
        </a:p>
      </dgm:t>
    </dgm:pt>
    <dgm:pt modelId="{B0697380-CFE9-4E71-844B-06DD95682CB4}" type="parTrans" cxnId="{AF992455-8A07-4EAC-AB9A-E9CD0BE93619}">
      <dgm:prSet/>
      <dgm:spPr/>
      <dgm:t>
        <a:bodyPr/>
        <a:lstStyle/>
        <a:p>
          <a:endParaRPr lang="de-DE"/>
        </a:p>
      </dgm:t>
    </dgm:pt>
    <dgm:pt modelId="{75E38D52-DE44-4647-85C2-4F8B66E76A52}" type="sibTrans" cxnId="{AF992455-8A07-4EAC-AB9A-E9CD0BE93619}">
      <dgm:prSet/>
      <dgm:spPr/>
      <dgm:t>
        <a:bodyPr/>
        <a:lstStyle/>
        <a:p>
          <a:endParaRPr lang="de-DE"/>
        </a:p>
      </dgm:t>
    </dgm:pt>
    <dgm:pt modelId="{F647CDF7-725A-4385-96AC-A40127C5FF48}">
      <dgm:prSet phldrT="[Text]"/>
      <dgm:spPr/>
      <dgm:t>
        <a:bodyPr/>
        <a:lstStyle/>
        <a:p>
          <a:r>
            <a:rPr lang="de-DE" dirty="0"/>
            <a:t>Standortverwaltung mit Verpackungseinheiten</a:t>
          </a:r>
        </a:p>
      </dgm:t>
    </dgm:pt>
    <dgm:pt modelId="{DF635425-1C34-4130-AD38-F37362E70575}" type="parTrans" cxnId="{3E2AE303-F311-4921-9148-562AF10B1579}">
      <dgm:prSet/>
      <dgm:spPr/>
      <dgm:t>
        <a:bodyPr/>
        <a:lstStyle/>
        <a:p>
          <a:endParaRPr lang="de-DE"/>
        </a:p>
      </dgm:t>
    </dgm:pt>
    <dgm:pt modelId="{A57B4329-007E-4DE0-B931-22751DBEEB70}" type="sibTrans" cxnId="{3E2AE303-F311-4921-9148-562AF10B1579}">
      <dgm:prSet/>
      <dgm:spPr/>
      <dgm:t>
        <a:bodyPr/>
        <a:lstStyle/>
        <a:p>
          <a:endParaRPr lang="de-DE"/>
        </a:p>
      </dgm:t>
    </dgm:pt>
    <dgm:pt modelId="{6DB9C4B5-094F-4382-B18B-B4E0478197CE}">
      <dgm:prSet phldrT="[Text]"/>
      <dgm:spPr/>
      <dgm:t>
        <a:bodyPr/>
        <a:lstStyle/>
        <a:p>
          <a:r>
            <a:rPr lang="de-DE" dirty="0"/>
            <a:t>Fundkontext</a:t>
          </a:r>
        </a:p>
      </dgm:t>
    </dgm:pt>
    <dgm:pt modelId="{CAD5F0B5-97C5-4910-A381-561F1A1182B3}" type="parTrans" cxnId="{7E57E303-6AC5-4F8A-98F0-FE71044A8528}">
      <dgm:prSet/>
      <dgm:spPr/>
      <dgm:t>
        <a:bodyPr/>
        <a:lstStyle/>
        <a:p>
          <a:endParaRPr lang="de-DE"/>
        </a:p>
      </dgm:t>
    </dgm:pt>
    <dgm:pt modelId="{CDB91922-E481-4057-8D88-82EC20A21E07}" type="sibTrans" cxnId="{7E57E303-6AC5-4F8A-98F0-FE71044A8528}">
      <dgm:prSet/>
      <dgm:spPr/>
      <dgm:t>
        <a:bodyPr/>
        <a:lstStyle/>
        <a:p>
          <a:endParaRPr lang="de-DE"/>
        </a:p>
      </dgm:t>
    </dgm:pt>
    <dgm:pt modelId="{A30F8768-D42B-4E68-A799-ED8D2494C241}">
      <dgm:prSet phldrT="[Text]"/>
      <dgm:spPr/>
      <dgm:t>
        <a:bodyPr/>
        <a:lstStyle/>
        <a:p>
          <a:endParaRPr lang="de-DE" dirty="0"/>
        </a:p>
      </dgm:t>
    </dgm:pt>
    <dgm:pt modelId="{49074387-D666-4C7F-A845-7B1F5089F8F5}" type="parTrans" cxnId="{05A04BE2-AF2E-496B-8773-1557A2CC98E7}">
      <dgm:prSet/>
      <dgm:spPr/>
      <dgm:t>
        <a:bodyPr/>
        <a:lstStyle/>
        <a:p>
          <a:endParaRPr lang="de-DE"/>
        </a:p>
      </dgm:t>
    </dgm:pt>
    <dgm:pt modelId="{D5B2FEEB-803B-4BD3-880E-341BEDE9AD38}" type="sibTrans" cxnId="{05A04BE2-AF2E-496B-8773-1557A2CC98E7}">
      <dgm:prSet/>
      <dgm:spPr/>
      <dgm:t>
        <a:bodyPr/>
        <a:lstStyle/>
        <a:p>
          <a:endParaRPr lang="de-DE"/>
        </a:p>
      </dgm:t>
    </dgm:pt>
    <dgm:pt modelId="{07223647-76B4-4426-AB95-8F65ED5919CC}">
      <dgm:prSet phldrT="[Text]"/>
      <dgm:spPr/>
      <dgm:t>
        <a:bodyPr/>
        <a:lstStyle/>
        <a:p>
          <a:r>
            <a:rPr lang="de-DE" dirty="0"/>
            <a:t>Inventarisation von Fundkomplexen</a:t>
          </a:r>
        </a:p>
      </dgm:t>
    </dgm:pt>
    <dgm:pt modelId="{128BB2F8-3B2A-4CB4-A2C8-C2F681E59D59}" type="parTrans" cxnId="{267B11AF-B893-400E-8DAA-3821903CC66E}">
      <dgm:prSet/>
      <dgm:spPr/>
      <dgm:t>
        <a:bodyPr/>
        <a:lstStyle/>
        <a:p>
          <a:endParaRPr lang="de-DE"/>
        </a:p>
      </dgm:t>
    </dgm:pt>
    <dgm:pt modelId="{98B31CEE-2C0F-4B8D-A553-6B6413B4ABC6}" type="sibTrans" cxnId="{267B11AF-B893-400E-8DAA-3821903CC66E}">
      <dgm:prSet/>
      <dgm:spPr/>
      <dgm:t>
        <a:bodyPr/>
        <a:lstStyle/>
        <a:p>
          <a:endParaRPr lang="de-DE"/>
        </a:p>
      </dgm:t>
    </dgm:pt>
    <dgm:pt modelId="{3C72C61F-8AD3-4A1F-B5CB-3E927B0F5679}">
      <dgm:prSet phldrT="[Text]" custT="1"/>
      <dgm:spPr/>
      <dgm:t>
        <a:bodyPr/>
        <a:lstStyle/>
        <a:p>
          <a:r>
            <a:rPr lang="de-DE" sz="1000" dirty="0"/>
            <a:t>Schnittstellen Im- und Export</a:t>
          </a:r>
        </a:p>
      </dgm:t>
    </dgm:pt>
    <dgm:pt modelId="{9D10F68E-6C07-4869-BA4E-DC09D162573F}" type="parTrans" cxnId="{E5701BB2-5F2C-4F46-A8F8-3E44D8BA65D7}">
      <dgm:prSet/>
      <dgm:spPr/>
      <dgm:t>
        <a:bodyPr/>
        <a:lstStyle/>
        <a:p>
          <a:endParaRPr lang="de-DE"/>
        </a:p>
      </dgm:t>
    </dgm:pt>
    <dgm:pt modelId="{15AA9ACC-385B-4990-AAD1-CBDFAE568CDF}" type="sibTrans" cxnId="{E5701BB2-5F2C-4F46-A8F8-3E44D8BA65D7}">
      <dgm:prSet/>
      <dgm:spPr/>
      <dgm:t>
        <a:bodyPr/>
        <a:lstStyle/>
        <a:p>
          <a:endParaRPr lang="de-DE"/>
        </a:p>
      </dgm:t>
    </dgm:pt>
    <dgm:pt modelId="{3F9B6B66-4A20-4744-BF5D-F1E021D82790}">
      <dgm:prSet phldrT="[Text]" custT="1"/>
      <dgm:spPr/>
      <dgm:t>
        <a:bodyPr/>
        <a:lstStyle/>
        <a:p>
          <a:r>
            <a:rPr lang="de-DE" sz="1000" dirty="0"/>
            <a:t>Wiederholungsfelder</a:t>
          </a:r>
        </a:p>
      </dgm:t>
    </dgm:pt>
    <dgm:pt modelId="{F819B4FF-BE16-4E18-BB02-1960D677B6AF}" type="parTrans" cxnId="{9F9E3944-E98B-4B8E-8C60-DDEBAD250A67}">
      <dgm:prSet/>
      <dgm:spPr/>
      <dgm:t>
        <a:bodyPr/>
        <a:lstStyle/>
        <a:p>
          <a:endParaRPr lang="de-DE"/>
        </a:p>
      </dgm:t>
    </dgm:pt>
    <dgm:pt modelId="{C3DB08FB-63DD-41F0-9005-3DCCD559D8D1}" type="sibTrans" cxnId="{9F9E3944-E98B-4B8E-8C60-DDEBAD250A67}">
      <dgm:prSet/>
      <dgm:spPr/>
      <dgm:t>
        <a:bodyPr/>
        <a:lstStyle/>
        <a:p>
          <a:endParaRPr lang="de-DE"/>
        </a:p>
      </dgm:t>
    </dgm:pt>
    <dgm:pt modelId="{040FD9F1-73FB-40F4-8EAF-305BCDFF535F}">
      <dgm:prSet phldrT="[Text]" custT="1"/>
      <dgm:spPr/>
      <dgm:t>
        <a:bodyPr/>
        <a:lstStyle/>
        <a:p>
          <a:r>
            <a:rPr lang="de-DE" sz="1000" dirty="0" err="1"/>
            <a:t>Vokabularunterstützung</a:t>
          </a:r>
          <a:endParaRPr lang="de-DE" sz="1000" dirty="0"/>
        </a:p>
      </dgm:t>
    </dgm:pt>
    <dgm:pt modelId="{32DD603F-38BC-4A47-941C-C21AAD1A4E24}" type="parTrans" cxnId="{F5DD0824-AF6B-45B3-B2A6-072B6FB371FA}">
      <dgm:prSet/>
      <dgm:spPr/>
      <dgm:t>
        <a:bodyPr/>
        <a:lstStyle/>
        <a:p>
          <a:endParaRPr lang="de-DE"/>
        </a:p>
      </dgm:t>
    </dgm:pt>
    <dgm:pt modelId="{231CFE30-4611-480D-A312-FA9E819A715A}" type="sibTrans" cxnId="{F5DD0824-AF6B-45B3-B2A6-072B6FB371FA}">
      <dgm:prSet/>
      <dgm:spPr/>
      <dgm:t>
        <a:bodyPr/>
        <a:lstStyle/>
        <a:p>
          <a:endParaRPr lang="de-DE"/>
        </a:p>
      </dgm:t>
    </dgm:pt>
    <dgm:pt modelId="{A48CCA7E-1B40-4443-AB25-A67574DF21E2}">
      <dgm:prSet phldrT="[Text]" custT="1"/>
      <dgm:spPr/>
      <dgm:t>
        <a:bodyPr/>
        <a:lstStyle/>
        <a:p>
          <a:r>
            <a:rPr lang="de-DE" sz="1000" dirty="0"/>
            <a:t>Mehrsprachigkeit</a:t>
          </a:r>
        </a:p>
      </dgm:t>
    </dgm:pt>
    <dgm:pt modelId="{48B07A7A-7E3E-4BB3-9D72-200DA181AA10}" type="parTrans" cxnId="{F3CA14F2-1C2B-437F-BAF8-BB6BB24E3A72}">
      <dgm:prSet/>
      <dgm:spPr/>
      <dgm:t>
        <a:bodyPr/>
        <a:lstStyle/>
        <a:p>
          <a:endParaRPr lang="de-DE"/>
        </a:p>
      </dgm:t>
    </dgm:pt>
    <dgm:pt modelId="{EEC5708E-F50C-43CB-A5AE-67BC148C53A2}" type="sibTrans" cxnId="{F3CA14F2-1C2B-437F-BAF8-BB6BB24E3A72}">
      <dgm:prSet/>
      <dgm:spPr/>
      <dgm:t>
        <a:bodyPr/>
        <a:lstStyle/>
        <a:p>
          <a:endParaRPr lang="de-DE"/>
        </a:p>
      </dgm:t>
    </dgm:pt>
    <dgm:pt modelId="{05249669-6671-427B-A04F-7A8C3706EC7A}" type="pres">
      <dgm:prSet presAssocID="{B518F5A7-16B9-4C04-A019-212D94715D65}" presName="Name0" presStyleCnt="0">
        <dgm:presLayoutVars>
          <dgm:dir/>
          <dgm:animLvl val="lvl"/>
          <dgm:resizeHandles val="exact"/>
        </dgm:presLayoutVars>
      </dgm:prSet>
      <dgm:spPr/>
    </dgm:pt>
    <dgm:pt modelId="{630FFB84-34E1-4143-8BDD-380448972904}" type="pres">
      <dgm:prSet presAssocID="{ABE17FA2-3AA1-41A5-8345-CB56A154472B}" presName="Name8" presStyleCnt="0"/>
      <dgm:spPr/>
    </dgm:pt>
    <dgm:pt modelId="{712BDA05-8BAB-4CE2-A2F7-314D66A90693}" type="pres">
      <dgm:prSet presAssocID="{ABE17FA2-3AA1-41A5-8345-CB56A154472B}" presName="acctBkgd" presStyleLbl="alignAcc1" presStyleIdx="0" presStyleCnt="3"/>
      <dgm:spPr/>
      <dgm:t>
        <a:bodyPr/>
        <a:lstStyle/>
        <a:p>
          <a:endParaRPr lang="de-DE"/>
        </a:p>
      </dgm:t>
    </dgm:pt>
    <dgm:pt modelId="{E368B4EB-7AEB-4F83-AEC8-602875F9BC2F}" type="pres">
      <dgm:prSet presAssocID="{ABE17FA2-3AA1-41A5-8345-CB56A154472B}" presName="acctTx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DC004BF-2FB8-43CA-9D25-5B7B017A56F6}" type="pres">
      <dgm:prSet presAssocID="{ABE17FA2-3AA1-41A5-8345-CB56A154472B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0B4D64-8123-4157-BE46-6A7A2801E1A6}" type="pres">
      <dgm:prSet presAssocID="{ABE17FA2-3AA1-41A5-8345-CB56A15447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1770A92-D5FB-45F7-B998-4CA429DCFA34}" type="pres">
      <dgm:prSet presAssocID="{456F1865-B865-4167-A21C-BD628DA8EEDB}" presName="Name8" presStyleCnt="0"/>
      <dgm:spPr/>
    </dgm:pt>
    <dgm:pt modelId="{3E7352F0-16AC-4ED5-8BCB-B8DBF0333898}" type="pres">
      <dgm:prSet presAssocID="{456F1865-B865-4167-A21C-BD628DA8EEDB}" presName="acctBkgd" presStyleLbl="alignAcc1" presStyleIdx="1" presStyleCnt="3"/>
      <dgm:spPr/>
      <dgm:t>
        <a:bodyPr/>
        <a:lstStyle/>
        <a:p>
          <a:endParaRPr lang="de-DE"/>
        </a:p>
      </dgm:t>
    </dgm:pt>
    <dgm:pt modelId="{55336160-4B64-4214-84E1-9A7CE2201283}" type="pres">
      <dgm:prSet presAssocID="{456F1865-B865-4167-A21C-BD628DA8EEDB}" presName="acctTx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92E636A-C034-4433-A84B-782947655B62}" type="pres">
      <dgm:prSet presAssocID="{456F1865-B865-4167-A21C-BD628DA8EEDB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EACC01E-1118-4E81-8D1A-1637FB099965}" type="pres">
      <dgm:prSet presAssocID="{456F1865-B865-4167-A21C-BD628DA8EED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244831-26FA-48D7-9C5E-BFED266E10DC}" type="pres">
      <dgm:prSet presAssocID="{068248A2-45D8-4135-BECA-E7B2A17CC1CE}" presName="Name8" presStyleCnt="0"/>
      <dgm:spPr/>
    </dgm:pt>
    <dgm:pt modelId="{052B0DAB-DB9A-4CA0-8FCF-449A5B073255}" type="pres">
      <dgm:prSet presAssocID="{068248A2-45D8-4135-BECA-E7B2A17CC1CE}" presName="acctBkgd" presStyleLbl="alignAcc1" presStyleIdx="2" presStyleCnt="3"/>
      <dgm:spPr/>
      <dgm:t>
        <a:bodyPr/>
        <a:lstStyle/>
        <a:p>
          <a:endParaRPr lang="de-DE"/>
        </a:p>
      </dgm:t>
    </dgm:pt>
    <dgm:pt modelId="{F9A8D09D-F9F9-4C58-8E65-75BDA897214D}" type="pres">
      <dgm:prSet presAssocID="{068248A2-45D8-4135-BECA-E7B2A17CC1CE}" presName="acct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A317F78-359B-4608-A1B5-51FEB2C04B09}" type="pres">
      <dgm:prSet presAssocID="{068248A2-45D8-4135-BECA-E7B2A17CC1CE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00D485A-52A1-4BC0-A203-5765285EC4CA}" type="pres">
      <dgm:prSet presAssocID="{068248A2-45D8-4135-BECA-E7B2A17CC1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12DC68A-FADD-48ED-8699-F545F5560573}" type="presOf" srcId="{F647CDF7-725A-4385-96AC-A40127C5FF48}" destId="{712BDA05-8BAB-4CE2-A2F7-314D66A90693}" srcOrd="0" destOrd="2" presId="urn:microsoft.com/office/officeart/2005/8/layout/pyramid1"/>
    <dgm:cxn modelId="{3AD1F4C5-DAE3-4A19-923F-08C5C0D7BF63}" type="presOf" srcId="{24FC8520-2B2D-482D-AEF5-EF0D3B3FB9CF}" destId="{55336160-4B64-4214-84E1-9A7CE2201283}" srcOrd="1" destOrd="0" presId="urn:microsoft.com/office/officeart/2005/8/layout/pyramid1"/>
    <dgm:cxn modelId="{3E2AE303-F311-4921-9148-562AF10B1579}" srcId="{ABE17FA2-3AA1-41A5-8345-CB56A154472B}" destId="{F647CDF7-725A-4385-96AC-A40127C5FF48}" srcOrd="2" destOrd="0" parTransId="{DF635425-1C34-4130-AD38-F37362E70575}" sibTransId="{A57B4329-007E-4DE0-B931-22751DBEEB70}"/>
    <dgm:cxn modelId="{E374CF07-EED8-48C6-8B32-998FF1ED5A94}" type="presOf" srcId="{040FD9F1-73FB-40F4-8EAF-305BCDFF535F}" destId="{F9A8D09D-F9F9-4C58-8E65-75BDA897214D}" srcOrd="1" destOrd="6" presId="urn:microsoft.com/office/officeart/2005/8/layout/pyramid1"/>
    <dgm:cxn modelId="{4B87B38F-B783-4C56-A1D4-325D53C7E169}" srcId="{456F1865-B865-4167-A21C-BD628DA8EEDB}" destId="{9E84942D-16EB-4DB0-B0F3-1D18B26549F4}" srcOrd="1" destOrd="0" parTransId="{B149376C-A6B0-4D18-9EC3-7C05F3C00383}" sibTransId="{266C2965-DBA9-43D8-8679-9B595716685E}"/>
    <dgm:cxn modelId="{A14A8D39-36EA-4651-A78A-6E590F647788}" type="presOf" srcId="{9CC12734-F7A0-414E-B223-F23484004AFA}" destId="{052B0DAB-DB9A-4CA0-8FCF-449A5B073255}" srcOrd="0" destOrd="1" presId="urn:microsoft.com/office/officeart/2005/8/layout/pyramid1"/>
    <dgm:cxn modelId="{53751D49-138F-44E4-9EE7-84B46FB6B32E}" type="presOf" srcId="{18C8EA71-82A5-439B-94B4-560454842135}" destId="{55336160-4B64-4214-84E1-9A7CE2201283}" srcOrd="1" destOrd="3" presId="urn:microsoft.com/office/officeart/2005/8/layout/pyramid1"/>
    <dgm:cxn modelId="{0D658100-343F-4A3B-9AFF-A595AAC1EDDD}" type="presOf" srcId="{07223647-76B4-4426-AB95-8F65ED5919CC}" destId="{712BDA05-8BAB-4CE2-A2F7-314D66A90693}" srcOrd="0" destOrd="0" presId="urn:microsoft.com/office/officeart/2005/8/layout/pyramid1"/>
    <dgm:cxn modelId="{BFE32C67-FF48-4E68-8FEF-034BFFC00F36}" srcId="{9E84942D-16EB-4DB0-B0F3-1D18B26549F4}" destId="{E7340988-BB37-425D-AF83-BE3B39BEB761}" srcOrd="2" destOrd="0" parTransId="{03356CA3-0AAD-412A-910C-5BADC3C400EC}" sibTransId="{9754F38E-8BA8-44D6-8958-7EB6CD6D10AE}"/>
    <dgm:cxn modelId="{7D44F38E-D10B-4B3A-9C20-07895B346312}" type="presOf" srcId="{3C72C61F-8AD3-4A1F-B5CB-3E927B0F5679}" destId="{F9A8D09D-F9F9-4C58-8E65-75BDA897214D}" srcOrd="1" destOrd="4" presId="urn:microsoft.com/office/officeart/2005/8/layout/pyramid1"/>
    <dgm:cxn modelId="{321475D2-9D90-4DD4-822E-E7A42CECFE94}" srcId="{9E84942D-16EB-4DB0-B0F3-1D18B26549F4}" destId="{01C36441-0356-4BFD-B02C-D018ED4D6577}" srcOrd="0" destOrd="0" parTransId="{F761504A-EA7D-47E7-9CB3-08494A72CC96}" sibTransId="{3CF3333C-F98B-4AC5-AC28-F3AA8B2B42CD}"/>
    <dgm:cxn modelId="{9F9E3944-E98B-4B8E-8C60-DDEBAD250A67}" srcId="{068248A2-45D8-4135-BECA-E7B2A17CC1CE}" destId="{3F9B6B66-4A20-4744-BF5D-F1E021D82790}" srcOrd="5" destOrd="0" parTransId="{F819B4FF-BE16-4E18-BB02-1960D677B6AF}" sibTransId="{C3DB08FB-63DD-41F0-9005-3DCCD559D8D1}"/>
    <dgm:cxn modelId="{9947A42B-EF2E-405B-B18D-32B701755810}" type="presOf" srcId="{24FC8520-2B2D-482D-AEF5-EF0D3B3FB9CF}" destId="{3E7352F0-16AC-4ED5-8BCB-B8DBF0333898}" srcOrd="0" destOrd="0" presId="urn:microsoft.com/office/officeart/2005/8/layout/pyramid1"/>
    <dgm:cxn modelId="{F3CA14F2-1C2B-437F-BAF8-BB6BB24E3A72}" srcId="{068248A2-45D8-4135-BECA-E7B2A17CC1CE}" destId="{A48CCA7E-1B40-4443-AB25-A67574DF21E2}" srcOrd="7" destOrd="0" parTransId="{48B07A7A-7E3E-4BB3-9D72-200DA181AA10}" sibTransId="{EEC5708E-F50C-43CB-A5AE-67BC148C53A2}"/>
    <dgm:cxn modelId="{56ED7D40-5E58-4BFA-9188-FA842BA27ED5}" type="presOf" srcId="{ABE17FA2-3AA1-41A5-8345-CB56A154472B}" destId="{2F0B4D64-8123-4157-BE46-6A7A2801E1A6}" srcOrd="1" destOrd="0" presId="urn:microsoft.com/office/officeart/2005/8/layout/pyramid1"/>
    <dgm:cxn modelId="{7E57E303-6AC5-4F8A-98F0-FE71044A8528}" srcId="{ABE17FA2-3AA1-41A5-8345-CB56A154472B}" destId="{6DB9C4B5-094F-4382-B18B-B4E0478197CE}" srcOrd="1" destOrd="0" parTransId="{CAD5F0B5-97C5-4910-A381-561F1A1182B3}" sibTransId="{CDB91922-E481-4057-8D88-82EC20A21E07}"/>
    <dgm:cxn modelId="{AF992455-8A07-4EAC-AB9A-E9CD0BE93619}" srcId="{456F1865-B865-4167-A21C-BD628DA8EEDB}" destId="{36AC6E7C-9A3C-432A-B2B1-D99E90469A6C}" srcOrd="2" destOrd="0" parTransId="{B0697380-CFE9-4E71-844B-06DD95682CB4}" sibTransId="{75E38D52-DE44-4647-85C2-4F8B66E76A52}"/>
    <dgm:cxn modelId="{FC20427C-2A86-4010-895C-8ACA29ABA619}" type="presOf" srcId="{07223647-76B4-4426-AB95-8F65ED5919CC}" destId="{E368B4EB-7AEB-4F83-AEC8-602875F9BC2F}" srcOrd="1" destOrd="0" presId="urn:microsoft.com/office/officeart/2005/8/layout/pyramid1"/>
    <dgm:cxn modelId="{4CEA70F9-6B20-44EA-AE86-F80F0204EB5E}" srcId="{B518F5A7-16B9-4C04-A019-212D94715D65}" destId="{ABE17FA2-3AA1-41A5-8345-CB56A154472B}" srcOrd="0" destOrd="0" parTransId="{E94E2DD1-52D5-4B7B-8D12-86C4CDD8BCA2}" sibTransId="{1D6548A7-990F-4576-A629-230DE5408915}"/>
    <dgm:cxn modelId="{A5465BB4-E444-4E93-A288-3729CC4CDFDF}" type="presOf" srcId="{6DB9C4B5-094F-4382-B18B-B4E0478197CE}" destId="{712BDA05-8BAB-4CE2-A2F7-314D66A90693}" srcOrd="0" destOrd="1" presId="urn:microsoft.com/office/officeart/2005/8/layout/pyramid1"/>
    <dgm:cxn modelId="{1091359B-6AE2-4117-B329-84B10E857584}" type="presOf" srcId="{F647CDF7-725A-4385-96AC-A40127C5FF48}" destId="{E368B4EB-7AEB-4F83-AEC8-602875F9BC2F}" srcOrd="1" destOrd="2" presId="urn:microsoft.com/office/officeart/2005/8/layout/pyramid1"/>
    <dgm:cxn modelId="{41675728-C62A-404D-BFE7-BEF7F1570B7E}" type="presOf" srcId="{36AC6E7C-9A3C-432A-B2B1-D99E90469A6C}" destId="{3E7352F0-16AC-4ED5-8BCB-B8DBF0333898}" srcOrd="0" destOrd="5" presId="urn:microsoft.com/office/officeart/2005/8/layout/pyramid1"/>
    <dgm:cxn modelId="{81731DD5-39DB-4BC6-B662-F47DEE02EA24}" srcId="{456F1865-B865-4167-A21C-BD628DA8EEDB}" destId="{2EAE3F23-24C9-4AC6-B89A-B02F9FAD7FBD}" srcOrd="3" destOrd="0" parTransId="{31D43B42-F4D0-4E12-AE4D-4A28C5B8488E}" sibTransId="{6C945F1F-5A4B-4727-B928-6E13D07C8940}"/>
    <dgm:cxn modelId="{5D10D11C-8DFB-41BF-9E3D-F3E1653F7B20}" type="presOf" srcId="{456F1865-B865-4167-A21C-BD628DA8EEDB}" destId="{892E636A-C034-4433-A84B-782947655B62}" srcOrd="0" destOrd="0" presId="urn:microsoft.com/office/officeart/2005/8/layout/pyramid1"/>
    <dgm:cxn modelId="{BCD09242-78B6-4C50-BD42-0FF7A1D05317}" srcId="{B518F5A7-16B9-4C04-A019-212D94715D65}" destId="{068248A2-45D8-4135-BECA-E7B2A17CC1CE}" srcOrd="2" destOrd="0" parTransId="{185F712D-B8C4-45BC-8CEF-F573132CDB02}" sibTransId="{2CC2AA6C-8805-4EF3-934A-CCD3392EE2A2}"/>
    <dgm:cxn modelId="{4262C157-B8CD-4299-9AD3-B86286223D62}" type="presOf" srcId="{6DB9C4B5-094F-4382-B18B-B4E0478197CE}" destId="{E368B4EB-7AEB-4F83-AEC8-602875F9BC2F}" srcOrd="1" destOrd="1" presId="urn:microsoft.com/office/officeart/2005/8/layout/pyramid1"/>
    <dgm:cxn modelId="{256B4C1F-4C17-464E-9719-1E7D39E1AE45}" type="presOf" srcId="{2ADE310C-36C1-4E79-92E9-F3F5C72431FF}" destId="{F9A8D09D-F9F9-4C58-8E65-75BDA897214D}" srcOrd="1" destOrd="2" presId="urn:microsoft.com/office/officeart/2005/8/layout/pyramid1"/>
    <dgm:cxn modelId="{F9868971-F590-4E6B-B2C4-E76430FF094F}" type="presOf" srcId="{040FD9F1-73FB-40F4-8EAF-305BCDFF535F}" destId="{052B0DAB-DB9A-4CA0-8FCF-449A5B073255}" srcOrd="0" destOrd="6" presId="urn:microsoft.com/office/officeart/2005/8/layout/pyramid1"/>
    <dgm:cxn modelId="{05A04BE2-AF2E-496B-8773-1557A2CC98E7}" srcId="{ABE17FA2-3AA1-41A5-8345-CB56A154472B}" destId="{A30F8768-D42B-4E68-A799-ED8D2494C241}" srcOrd="3" destOrd="0" parTransId="{49074387-D666-4C7F-A845-7B1F5089F8F5}" sibTransId="{D5B2FEEB-803B-4BD3-880E-341BEDE9AD38}"/>
    <dgm:cxn modelId="{8425AD82-D581-4167-BE67-08A08B8EE540}" srcId="{9E84942D-16EB-4DB0-B0F3-1D18B26549F4}" destId="{18C8EA71-82A5-439B-94B4-560454842135}" srcOrd="1" destOrd="0" parTransId="{D067F697-8753-4567-B279-0BBB5AE2C5C9}" sibTransId="{FFFA5875-5973-484E-88D9-0F94F6D285CC}"/>
    <dgm:cxn modelId="{C8B2A059-873B-4C23-AF4D-EC436461A8B6}" srcId="{068248A2-45D8-4135-BECA-E7B2A17CC1CE}" destId="{5365A733-10E5-429C-B059-716372544217}" srcOrd="0" destOrd="0" parTransId="{F3A6A3CE-A6E6-4DF8-A82E-F2536CFB3ADB}" sibTransId="{0818EA70-1A5C-4098-B9BB-E7FE6E8D752C}"/>
    <dgm:cxn modelId="{3258C04D-53C1-4571-A553-707B388FB237}" type="presOf" srcId="{456F1865-B865-4167-A21C-BD628DA8EEDB}" destId="{5EACC01E-1118-4E81-8D1A-1637FB099965}" srcOrd="1" destOrd="0" presId="urn:microsoft.com/office/officeart/2005/8/layout/pyramid1"/>
    <dgm:cxn modelId="{C911C654-DA06-45E0-92F7-7AEE80946DEE}" type="presOf" srcId="{ABE17FA2-3AA1-41A5-8345-CB56A154472B}" destId="{7DC004BF-2FB8-43CA-9D25-5B7B017A56F6}" srcOrd="0" destOrd="0" presId="urn:microsoft.com/office/officeart/2005/8/layout/pyramid1"/>
    <dgm:cxn modelId="{CA449E8B-F7C2-4CCB-A50E-510330C42247}" type="presOf" srcId="{2EAE3F23-24C9-4AC6-B89A-B02F9FAD7FBD}" destId="{55336160-4B64-4214-84E1-9A7CE2201283}" srcOrd="1" destOrd="6" presId="urn:microsoft.com/office/officeart/2005/8/layout/pyramid1"/>
    <dgm:cxn modelId="{06E570B7-3504-4EFC-8212-3905BC9DC2AC}" type="presOf" srcId="{405EDC03-4B26-4108-9A90-A066D604356C}" destId="{052B0DAB-DB9A-4CA0-8FCF-449A5B073255}" srcOrd="0" destOrd="3" presId="urn:microsoft.com/office/officeart/2005/8/layout/pyramid1"/>
    <dgm:cxn modelId="{55CFAC27-88F4-496F-8751-48104EFD3069}" type="presOf" srcId="{2EAE3F23-24C9-4AC6-B89A-B02F9FAD7FBD}" destId="{3E7352F0-16AC-4ED5-8BCB-B8DBF0333898}" srcOrd="0" destOrd="6" presId="urn:microsoft.com/office/officeart/2005/8/layout/pyramid1"/>
    <dgm:cxn modelId="{C5C1D6B0-0E49-47CA-ABF4-15BFEF985B97}" type="presOf" srcId="{A48CCA7E-1B40-4443-AB25-A67574DF21E2}" destId="{F9A8D09D-F9F9-4C58-8E65-75BDA897214D}" srcOrd="1" destOrd="7" presId="urn:microsoft.com/office/officeart/2005/8/layout/pyramid1"/>
    <dgm:cxn modelId="{AFDAA194-F659-446F-928B-E03421FFD5E3}" type="presOf" srcId="{3F9B6B66-4A20-4744-BF5D-F1E021D82790}" destId="{F9A8D09D-F9F9-4C58-8E65-75BDA897214D}" srcOrd="1" destOrd="5" presId="urn:microsoft.com/office/officeart/2005/8/layout/pyramid1"/>
    <dgm:cxn modelId="{976631AB-38BC-4EEC-B520-DB510E48B4D5}" type="presOf" srcId="{01C36441-0356-4BFD-B02C-D018ED4D6577}" destId="{55336160-4B64-4214-84E1-9A7CE2201283}" srcOrd="1" destOrd="2" presId="urn:microsoft.com/office/officeart/2005/8/layout/pyramid1"/>
    <dgm:cxn modelId="{A4E03884-296C-4F5D-8D28-A983B06625E6}" type="presOf" srcId="{405EDC03-4B26-4108-9A90-A066D604356C}" destId="{F9A8D09D-F9F9-4C58-8E65-75BDA897214D}" srcOrd="1" destOrd="3" presId="urn:microsoft.com/office/officeart/2005/8/layout/pyramid1"/>
    <dgm:cxn modelId="{FD85321B-0106-40D4-A835-74973B5F84C7}" type="presOf" srcId="{A48CCA7E-1B40-4443-AB25-A67574DF21E2}" destId="{052B0DAB-DB9A-4CA0-8FCF-449A5B073255}" srcOrd="0" destOrd="7" presId="urn:microsoft.com/office/officeart/2005/8/layout/pyramid1"/>
    <dgm:cxn modelId="{03C4E368-B382-4BCB-B746-31ACED8C9500}" srcId="{068248A2-45D8-4135-BECA-E7B2A17CC1CE}" destId="{9CC12734-F7A0-414E-B223-F23484004AFA}" srcOrd="1" destOrd="0" parTransId="{BD904EC9-1E5F-43C0-8DF7-E335DB471033}" sibTransId="{10F8617F-6CB3-413B-B355-181C07DA793D}"/>
    <dgm:cxn modelId="{9FC05109-0C8D-4A82-80F9-5099882CC332}" type="presOf" srcId="{5365A733-10E5-429C-B059-716372544217}" destId="{052B0DAB-DB9A-4CA0-8FCF-449A5B073255}" srcOrd="0" destOrd="0" presId="urn:microsoft.com/office/officeart/2005/8/layout/pyramid1"/>
    <dgm:cxn modelId="{CEF35DF5-2369-4430-ACAD-FDE29BFF4C6F}" srcId="{456F1865-B865-4167-A21C-BD628DA8EEDB}" destId="{24FC8520-2B2D-482D-AEF5-EF0D3B3FB9CF}" srcOrd="0" destOrd="0" parTransId="{F8E07133-7EC7-4A7A-AA0A-C854F699AD2F}" sibTransId="{A1CC30DE-6507-4DDB-BC4F-A5EF3AF67C39}"/>
    <dgm:cxn modelId="{F5DD0824-AF6B-45B3-B2A6-072B6FB371FA}" srcId="{068248A2-45D8-4135-BECA-E7B2A17CC1CE}" destId="{040FD9F1-73FB-40F4-8EAF-305BCDFF535F}" srcOrd="6" destOrd="0" parTransId="{32DD603F-38BC-4A47-941C-C21AAD1A4E24}" sibTransId="{231CFE30-4611-480D-A312-FA9E819A715A}"/>
    <dgm:cxn modelId="{C626AB48-8E1B-4733-8E9D-B580BF7DBE2B}" srcId="{068248A2-45D8-4135-BECA-E7B2A17CC1CE}" destId="{405EDC03-4B26-4108-9A90-A066D604356C}" srcOrd="3" destOrd="0" parTransId="{D39C5B00-E4B4-4E97-A62B-BB84C35F7F8D}" sibTransId="{F849ABA4-AE6B-47CF-838F-066B91AA2209}"/>
    <dgm:cxn modelId="{90F7BEC6-0F95-40AA-9C1F-43AB3FC45848}" type="presOf" srcId="{18C8EA71-82A5-439B-94B4-560454842135}" destId="{3E7352F0-16AC-4ED5-8BCB-B8DBF0333898}" srcOrd="0" destOrd="3" presId="urn:microsoft.com/office/officeart/2005/8/layout/pyramid1"/>
    <dgm:cxn modelId="{5A3F3D0E-940C-4F13-8743-B471E244A6B5}" type="presOf" srcId="{5365A733-10E5-429C-B059-716372544217}" destId="{F9A8D09D-F9F9-4C58-8E65-75BDA897214D}" srcOrd="1" destOrd="0" presId="urn:microsoft.com/office/officeart/2005/8/layout/pyramid1"/>
    <dgm:cxn modelId="{267B11AF-B893-400E-8DAA-3821903CC66E}" srcId="{ABE17FA2-3AA1-41A5-8345-CB56A154472B}" destId="{07223647-76B4-4426-AB95-8F65ED5919CC}" srcOrd="0" destOrd="0" parTransId="{128BB2F8-3B2A-4CB4-A2C8-C2F681E59D59}" sibTransId="{98B31CEE-2C0F-4B8D-A553-6B6413B4ABC6}"/>
    <dgm:cxn modelId="{7961AD63-E82B-43EF-AF03-E8943847324A}" type="presOf" srcId="{01C36441-0356-4BFD-B02C-D018ED4D6577}" destId="{3E7352F0-16AC-4ED5-8BCB-B8DBF0333898}" srcOrd="0" destOrd="2" presId="urn:microsoft.com/office/officeart/2005/8/layout/pyramid1"/>
    <dgm:cxn modelId="{DD6B7E95-B328-4258-9258-7BAF1ABD7B0C}" type="presOf" srcId="{3C72C61F-8AD3-4A1F-B5CB-3E927B0F5679}" destId="{052B0DAB-DB9A-4CA0-8FCF-449A5B073255}" srcOrd="0" destOrd="4" presId="urn:microsoft.com/office/officeart/2005/8/layout/pyramid1"/>
    <dgm:cxn modelId="{DBC954DD-10EE-4752-84CC-B1B05295692B}" type="presOf" srcId="{E7340988-BB37-425D-AF83-BE3B39BEB761}" destId="{3E7352F0-16AC-4ED5-8BCB-B8DBF0333898}" srcOrd="0" destOrd="4" presId="urn:microsoft.com/office/officeart/2005/8/layout/pyramid1"/>
    <dgm:cxn modelId="{354A7074-2FBF-489D-8D6C-C0FC53A6FC63}" type="presOf" srcId="{E7340988-BB37-425D-AF83-BE3B39BEB761}" destId="{55336160-4B64-4214-84E1-9A7CE2201283}" srcOrd="1" destOrd="4" presId="urn:microsoft.com/office/officeart/2005/8/layout/pyramid1"/>
    <dgm:cxn modelId="{F26D39D1-908D-480E-A201-1F0B05D96CE0}" type="presOf" srcId="{B518F5A7-16B9-4C04-A019-212D94715D65}" destId="{05249669-6671-427B-A04F-7A8C3706EC7A}" srcOrd="0" destOrd="0" presId="urn:microsoft.com/office/officeart/2005/8/layout/pyramid1"/>
    <dgm:cxn modelId="{1AF761DA-0368-4FB5-BBF6-B795E9276AFF}" type="presOf" srcId="{068248A2-45D8-4135-BECA-E7B2A17CC1CE}" destId="{300D485A-52A1-4BC0-A203-5765285EC4CA}" srcOrd="1" destOrd="0" presId="urn:microsoft.com/office/officeart/2005/8/layout/pyramid1"/>
    <dgm:cxn modelId="{38BA4B00-CC06-4410-8DD1-904C494497AC}" type="presOf" srcId="{3F9B6B66-4A20-4744-BF5D-F1E021D82790}" destId="{052B0DAB-DB9A-4CA0-8FCF-449A5B073255}" srcOrd="0" destOrd="5" presId="urn:microsoft.com/office/officeart/2005/8/layout/pyramid1"/>
    <dgm:cxn modelId="{828A3463-DD22-4799-90CA-2B0A51846EDC}" type="presOf" srcId="{9E84942D-16EB-4DB0-B0F3-1D18B26549F4}" destId="{55336160-4B64-4214-84E1-9A7CE2201283}" srcOrd="1" destOrd="1" presId="urn:microsoft.com/office/officeart/2005/8/layout/pyramid1"/>
    <dgm:cxn modelId="{E5701BB2-5F2C-4F46-A8F8-3E44D8BA65D7}" srcId="{068248A2-45D8-4135-BECA-E7B2A17CC1CE}" destId="{3C72C61F-8AD3-4A1F-B5CB-3E927B0F5679}" srcOrd="4" destOrd="0" parTransId="{9D10F68E-6C07-4869-BA4E-DC09D162573F}" sibTransId="{15AA9ACC-385B-4990-AAD1-CBDFAE568CDF}"/>
    <dgm:cxn modelId="{5C2C9F85-CEA7-4049-A757-35877AEC5B07}" srcId="{068248A2-45D8-4135-BECA-E7B2A17CC1CE}" destId="{2ADE310C-36C1-4E79-92E9-F3F5C72431FF}" srcOrd="2" destOrd="0" parTransId="{FA07A569-FE0D-433D-9317-4CD1EC8E903F}" sibTransId="{EE7E4BE5-BAE5-4F0C-AF63-A14A75B3B57E}"/>
    <dgm:cxn modelId="{132521E3-8CF0-4CB3-8BE9-DD7A6C55103E}" type="presOf" srcId="{A30F8768-D42B-4E68-A799-ED8D2494C241}" destId="{E368B4EB-7AEB-4F83-AEC8-602875F9BC2F}" srcOrd="1" destOrd="3" presId="urn:microsoft.com/office/officeart/2005/8/layout/pyramid1"/>
    <dgm:cxn modelId="{9404028C-4CCE-4333-97DE-8534F9E32654}" srcId="{B518F5A7-16B9-4C04-A019-212D94715D65}" destId="{456F1865-B865-4167-A21C-BD628DA8EEDB}" srcOrd="1" destOrd="0" parTransId="{7BD4638C-77E1-4541-9B54-6AB4A33414B5}" sibTransId="{D6195F81-7484-454F-95C7-4C5DF097BD58}"/>
    <dgm:cxn modelId="{FB815D36-5C1E-4D54-8990-0F10E7FC72BD}" type="presOf" srcId="{9E84942D-16EB-4DB0-B0F3-1D18B26549F4}" destId="{3E7352F0-16AC-4ED5-8BCB-B8DBF0333898}" srcOrd="0" destOrd="1" presId="urn:microsoft.com/office/officeart/2005/8/layout/pyramid1"/>
    <dgm:cxn modelId="{7FAC1207-D0F5-4DB4-BCF4-C7F1B23EE01E}" type="presOf" srcId="{2ADE310C-36C1-4E79-92E9-F3F5C72431FF}" destId="{052B0DAB-DB9A-4CA0-8FCF-449A5B073255}" srcOrd="0" destOrd="2" presId="urn:microsoft.com/office/officeart/2005/8/layout/pyramid1"/>
    <dgm:cxn modelId="{1A9F08C6-C53D-4FC0-8007-F10FF53248A0}" type="presOf" srcId="{36AC6E7C-9A3C-432A-B2B1-D99E90469A6C}" destId="{55336160-4B64-4214-84E1-9A7CE2201283}" srcOrd="1" destOrd="5" presId="urn:microsoft.com/office/officeart/2005/8/layout/pyramid1"/>
    <dgm:cxn modelId="{D9D525B5-2A1E-4F37-B499-93DCC58873F3}" type="presOf" srcId="{A30F8768-D42B-4E68-A799-ED8D2494C241}" destId="{712BDA05-8BAB-4CE2-A2F7-314D66A90693}" srcOrd="0" destOrd="3" presId="urn:microsoft.com/office/officeart/2005/8/layout/pyramid1"/>
    <dgm:cxn modelId="{2F04496F-0581-4EB1-852B-EAC0F51E7384}" type="presOf" srcId="{068248A2-45D8-4135-BECA-E7B2A17CC1CE}" destId="{8A317F78-359B-4608-A1B5-51FEB2C04B09}" srcOrd="0" destOrd="0" presId="urn:microsoft.com/office/officeart/2005/8/layout/pyramid1"/>
    <dgm:cxn modelId="{292F0662-8B1C-4F91-8C66-BE039A93675A}" type="presOf" srcId="{9CC12734-F7A0-414E-B223-F23484004AFA}" destId="{F9A8D09D-F9F9-4C58-8E65-75BDA897214D}" srcOrd="1" destOrd="1" presId="urn:microsoft.com/office/officeart/2005/8/layout/pyramid1"/>
    <dgm:cxn modelId="{AC779ED2-33FC-4A2D-9549-702C190F9C8B}" type="presParOf" srcId="{05249669-6671-427B-A04F-7A8C3706EC7A}" destId="{630FFB84-34E1-4143-8BDD-380448972904}" srcOrd="0" destOrd="0" presId="urn:microsoft.com/office/officeart/2005/8/layout/pyramid1"/>
    <dgm:cxn modelId="{38C3772E-D7A0-4132-8494-10FA89D13F31}" type="presParOf" srcId="{630FFB84-34E1-4143-8BDD-380448972904}" destId="{712BDA05-8BAB-4CE2-A2F7-314D66A90693}" srcOrd="0" destOrd="0" presId="urn:microsoft.com/office/officeart/2005/8/layout/pyramid1"/>
    <dgm:cxn modelId="{31D7EB3C-0DA8-4A99-917E-F900308F35EB}" type="presParOf" srcId="{630FFB84-34E1-4143-8BDD-380448972904}" destId="{E368B4EB-7AEB-4F83-AEC8-602875F9BC2F}" srcOrd="1" destOrd="0" presId="urn:microsoft.com/office/officeart/2005/8/layout/pyramid1"/>
    <dgm:cxn modelId="{D22BC783-7A7D-482F-B7DC-C07E756E2AA1}" type="presParOf" srcId="{630FFB84-34E1-4143-8BDD-380448972904}" destId="{7DC004BF-2FB8-43CA-9D25-5B7B017A56F6}" srcOrd="2" destOrd="0" presId="urn:microsoft.com/office/officeart/2005/8/layout/pyramid1"/>
    <dgm:cxn modelId="{6C623860-9AA3-4816-A43C-A1DE75F1D1FB}" type="presParOf" srcId="{630FFB84-34E1-4143-8BDD-380448972904}" destId="{2F0B4D64-8123-4157-BE46-6A7A2801E1A6}" srcOrd="3" destOrd="0" presId="urn:microsoft.com/office/officeart/2005/8/layout/pyramid1"/>
    <dgm:cxn modelId="{9D659CB5-305A-4192-A94E-148C188D890A}" type="presParOf" srcId="{05249669-6671-427B-A04F-7A8C3706EC7A}" destId="{11770A92-D5FB-45F7-B998-4CA429DCFA34}" srcOrd="1" destOrd="0" presId="urn:microsoft.com/office/officeart/2005/8/layout/pyramid1"/>
    <dgm:cxn modelId="{183E74EA-8A05-4D7B-9820-5634FF3BE8EB}" type="presParOf" srcId="{11770A92-D5FB-45F7-B998-4CA429DCFA34}" destId="{3E7352F0-16AC-4ED5-8BCB-B8DBF0333898}" srcOrd="0" destOrd="0" presId="urn:microsoft.com/office/officeart/2005/8/layout/pyramid1"/>
    <dgm:cxn modelId="{BDED8B26-412E-4849-AD11-C5AFC05791BE}" type="presParOf" srcId="{11770A92-D5FB-45F7-B998-4CA429DCFA34}" destId="{55336160-4B64-4214-84E1-9A7CE2201283}" srcOrd="1" destOrd="0" presId="urn:microsoft.com/office/officeart/2005/8/layout/pyramid1"/>
    <dgm:cxn modelId="{F5A9572A-BA1B-4960-8B8D-D31FD776A309}" type="presParOf" srcId="{11770A92-D5FB-45F7-B998-4CA429DCFA34}" destId="{892E636A-C034-4433-A84B-782947655B62}" srcOrd="2" destOrd="0" presId="urn:microsoft.com/office/officeart/2005/8/layout/pyramid1"/>
    <dgm:cxn modelId="{1023BF6B-4106-4118-9BBA-47B0ED200E58}" type="presParOf" srcId="{11770A92-D5FB-45F7-B998-4CA429DCFA34}" destId="{5EACC01E-1118-4E81-8D1A-1637FB099965}" srcOrd="3" destOrd="0" presId="urn:microsoft.com/office/officeart/2005/8/layout/pyramid1"/>
    <dgm:cxn modelId="{9C008537-69D3-4BE3-BB6C-FEE4910230B5}" type="presParOf" srcId="{05249669-6671-427B-A04F-7A8C3706EC7A}" destId="{6C244831-26FA-48D7-9C5E-BFED266E10DC}" srcOrd="2" destOrd="0" presId="urn:microsoft.com/office/officeart/2005/8/layout/pyramid1"/>
    <dgm:cxn modelId="{9A626D3B-037F-4B91-B01C-43E83DC1AFC1}" type="presParOf" srcId="{6C244831-26FA-48D7-9C5E-BFED266E10DC}" destId="{052B0DAB-DB9A-4CA0-8FCF-449A5B073255}" srcOrd="0" destOrd="0" presId="urn:microsoft.com/office/officeart/2005/8/layout/pyramid1"/>
    <dgm:cxn modelId="{9911EE42-1977-4F4B-A8CC-C0864DFD2345}" type="presParOf" srcId="{6C244831-26FA-48D7-9C5E-BFED266E10DC}" destId="{F9A8D09D-F9F9-4C58-8E65-75BDA897214D}" srcOrd="1" destOrd="0" presId="urn:microsoft.com/office/officeart/2005/8/layout/pyramid1"/>
    <dgm:cxn modelId="{B363DCC2-76EF-44DF-ABD5-6267833A3C1C}" type="presParOf" srcId="{6C244831-26FA-48D7-9C5E-BFED266E10DC}" destId="{8A317F78-359B-4608-A1B5-51FEB2C04B09}" srcOrd="2" destOrd="0" presId="urn:microsoft.com/office/officeart/2005/8/layout/pyramid1"/>
    <dgm:cxn modelId="{CC49821C-CA21-43AE-8114-4EFC489B1B4E}" type="presParOf" srcId="{6C244831-26FA-48D7-9C5E-BFED266E10DC}" destId="{300D485A-52A1-4BC0-A203-5765285EC4CA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BDA05-8BAB-4CE2-A2F7-314D66A90693}">
      <dsp:nvSpPr>
        <dsp:cNvPr id="0" name=""/>
        <dsp:cNvSpPr/>
      </dsp:nvSpPr>
      <dsp:spPr>
        <a:xfrm rot="10800000">
          <a:off x="2358386" y="0"/>
          <a:ext cx="4578045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Inventarisation von Fundkomplexen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Fundkontext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Standortverwaltung mit Verpackungseinheiten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200" kern="1200" dirty="0"/>
        </a:p>
      </dsp:txBody>
      <dsp:txXfrm rot="10800000">
        <a:off x="3144515" y="0"/>
        <a:ext cx="3791916" cy="1354666"/>
      </dsp:txXfrm>
    </dsp:sp>
    <dsp:sp modelId="{7DC004BF-2FB8-43CA-9D25-5B7B017A56F6}">
      <dsp:nvSpPr>
        <dsp:cNvPr id="0" name=""/>
        <dsp:cNvSpPr/>
      </dsp:nvSpPr>
      <dsp:spPr>
        <a:xfrm>
          <a:off x="1572257" y="0"/>
          <a:ext cx="1572257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Archäologie</a:t>
          </a:r>
        </a:p>
      </dsp:txBody>
      <dsp:txXfrm>
        <a:off x="1572257" y="0"/>
        <a:ext cx="1572257" cy="1354666"/>
      </dsp:txXfrm>
    </dsp:sp>
    <dsp:sp modelId="{3E7352F0-16AC-4ED5-8BCB-B8DBF0333898}">
      <dsp:nvSpPr>
        <dsp:cNvPr id="0" name=""/>
        <dsp:cNvSpPr/>
      </dsp:nvSpPr>
      <dsp:spPr>
        <a:xfrm rot="10800000">
          <a:off x="3144515" y="1354666"/>
          <a:ext cx="3791916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558539"/>
              <a:satOff val="-55981"/>
              <a:lumOff val="370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Objekterschließung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Sammlungsmanagement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Standortverwaltung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Leihverkehr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Ausstellung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Restaurierung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200" kern="1200" dirty="0"/>
        </a:p>
      </dsp:txBody>
      <dsp:txXfrm rot="10800000">
        <a:off x="3930644" y="1354666"/>
        <a:ext cx="3005787" cy="1354666"/>
      </dsp:txXfrm>
    </dsp:sp>
    <dsp:sp modelId="{892E636A-C034-4433-A84B-782947655B62}">
      <dsp:nvSpPr>
        <dsp:cNvPr id="0" name=""/>
        <dsp:cNvSpPr/>
      </dsp:nvSpPr>
      <dsp:spPr>
        <a:xfrm>
          <a:off x="786128" y="1354666"/>
          <a:ext cx="3144515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-558539"/>
            <a:satOff val="-55981"/>
            <a:lumOff val="370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Datenfelder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Prozess-unterstützung</a:t>
          </a:r>
        </a:p>
      </dsp:txBody>
      <dsp:txXfrm>
        <a:off x="1336419" y="1354666"/>
        <a:ext cx="2043935" cy="1354666"/>
      </dsp:txXfrm>
    </dsp:sp>
    <dsp:sp modelId="{052B0DAB-DB9A-4CA0-8FCF-449A5B073255}">
      <dsp:nvSpPr>
        <dsp:cNvPr id="0" name=""/>
        <dsp:cNvSpPr/>
      </dsp:nvSpPr>
      <dsp:spPr>
        <a:xfrm rot="10800000">
          <a:off x="3930644" y="2709333"/>
          <a:ext cx="3005787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558539"/>
              <a:satOff val="-55981"/>
              <a:lumOff val="370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grafische Benutzeroberfläche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umfangreiche Recherchemöglichkeiten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Rechteverwaltung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Output (Ausdrucke, Berichte)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Schnittstellen Im- und Export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Wiederholungsfelder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 err="1"/>
            <a:t>Vokabularunterstützung</a:t>
          </a:r>
          <a:endParaRPr lang="de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Mehrsprachigkeit</a:t>
          </a:r>
        </a:p>
      </dsp:txBody>
      <dsp:txXfrm rot="10800000">
        <a:off x="4716773" y="2709333"/>
        <a:ext cx="2219658" cy="1354666"/>
      </dsp:txXfrm>
    </dsp:sp>
    <dsp:sp modelId="{8A317F78-359B-4608-A1B5-51FEB2C04B09}">
      <dsp:nvSpPr>
        <dsp:cNvPr id="0" name=""/>
        <dsp:cNvSpPr/>
      </dsp:nvSpPr>
      <dsp:spPr>
        <a:xfrm>
          <a:off x="0" y="2709333"/>
          <a:ext cx="4716773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-558539"/>
            <a:satOff val="-55981"/>
            <a:lumOff val="370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/>
            <a:t>Grundfunktionen</a:t>
          </a:r>
        </a:p>
      </dsp:txBody>
      <dsp:txXfrm>
        <a:off x="825435" y="2709333"/>
        <a:ext cx="3065902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BDA05-8BAB-4CE2-A2F7-314D66A90693}">
      <dsp:nvSpPr>
        <dsp:cNvPr id="0" name=""/>
        <dsp:cNvSpPr/>
      </dsp:nvSpPr>
      <dsp:spPr>
        <a:xfrm rot="10800000">
          <a:off x="2358386" y="0"/>
          <a:ext cx="4578045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Inventarisation von Fundkomplexen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Fundkontext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Standortverwaltung mit Verpackungseinheiten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200" kern="1200" dirty="0"/>
        </a:p>
      </dsp:txBody>
      <dsp:txXfrm rot="10800000">
        <a:off x="3144515" y="0"/>
        <a:ext cx="3791916" cy="1354666"/>
      </dsp:txXfrm>
    </dsp:sp>
    <dsp:sp modelId="{7DC004BF-2FB8-43CA-9D25-5B7B017A56F6}">
      <dsp:nvSpPr>
        <dsp:cNvPr id="0" name=""/>
        <dsp:cNvSpPr/>
      </dsp:nvSpPr>
      <dsp:spPr>
        <a:xfrm>
          <a:off x="1572257" y="0"/>
          <a:ext cx="1572257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/>
            <a:t>Archäologie</a:t>
          </a:r>
        </a:p>
      </dsp:txBody>
      <dsp:txXfrm>
        <a:off x="1572257" y="0"/>
        <a:ext cx="1572257" cy="1354666"/>
      </dsp:txXfrm>
    </dsp:sp>
    <dsp:sp modelId="{3E7352F0-16AC-4ED5-8BCB-B8DBF0333898}">
      <dsp:nvSpPr>
        <dsp:cNvPr id="0" name=""/>
        <dsp:cNvSpPr/>
      </dsp:nvSpPr>
      <dsp:spPr>
        <a:xfrm rot="10800000">
          <a:off x="3144515" y="1354666"/>
          <a:ext cx="3791916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558539"/>
              <a:satOff val="-55981"/>
              <a:lumOff val="370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Objekterschließung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Sammlungsmanagement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Standortverwaltung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Leihverkehr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Ausstellung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kern="1200" dirty="0"/>
            <a:t>Restaurierung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DE" sz="1200" kern="1200" dirty="0"/>
        </a:p>
      </dsp:txBody>
      <dsp:txXfrm rot="10800000">
        <a:off x="3930644" y="1354666"/>
        <a:ext cx="3005787" cy="1354666"/>
      </dsp:txXfrm>
    </dsp:sp>
    <dsp:sp modelId="{892E636A-C034-4433-A84B-782947655B62}">
      <dsp:nvSpPr>
        <dsp:cNvPr id="0" name=""/>
        <dsp:cNvSpPr/>
      </dsp:nvSpPr>
      <dsp:spPr>
        <a:xfrm>
          <a:off x="786128" y="1354666"/>
          <a:ext cx="3144515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-558539"/>
            <a:satOff val="-55981"/>
            <a:lumOff val="370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Datenfelder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Prozess-unterstützung</a:t>
          </a:r>
        </a:p>
      </dsp:txBody>
      <dsp:txXfrm>
        <a:off x="1336419" y="1354666"/>
        <a:ext cx="2043935" cy="1354666"/>
      </dsp:txXfrm>
    </dsp:sp>
    <dsp:sp modelId="{052B0DAB-DB9A-4CA0-8FCF-449A5B073255}">
      <dsp:nvSpPr>
        <dsp:cNvPr id="0" name=""/>
        <dsp:cNvSpPr/>
      </dsp:nvSpPr>
      <dsp:spPr>
        <a:xfrm rot="10800000">
          <a:off x="3930644" y="2709333"/>
          <a:ext cx="3005787" cy="1354666"/>
        </a:xfrm>
        <a:prstGeom prst="nonIsoscelesTrapezoid">
          <a:avLst>
            <a:gd name="adj1" fmla="val 0"/>
            <a:gd name="adj2" fmla="val 58031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-558539"/>
              <a:satOff val="-55981"/>
              <a:lumOff val="370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grafische Benutzeroberfläche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umfangreiche Recherchemöglichkeiten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Rechteverwaltung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Output (Ausdrucke, Berichte)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Schnittstellen Im- und Export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Wiederholungsfelder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 err="1"/>
            <a:t>Vokabularunterstützung</a:t>
          </a:r>
          <a:endParaRPr lang="de-DE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000" kern="1200" dirty="0"/>
            <a:t>Mehrsprachigkeit</a:t>
          </a:r>
        </a:p>
      </dsp:txBody>
      <dsp:txXfrm rot="10800000">
        <a:off x="4716773" y="2709333"/>
        <a:ext cx="2219658" cy="1354666"/>
      </dsp:txXfrm>
    </dsp:sp>
    <dsp:sp modelId="{8A317F78-359B-4608-A1B5-51FEB2C04B09}">
      <dsp:nvSpPr>
        <dsp:cNvPr id="0" name=""/>
        <dsp:cNvSpPr/>
      </dsp:nvSpPr>
      <dsp:spPr>
        <a:xfrm>
          <a:off x="0" y="2709333"/>
          <a:ext cx="4716773" cy="1354666"/>
        </a:xfrm>
        <a:prstGeom prst="trapezoid">
          <a:avLst>
            <a:gd name="adj" fmla="val 58031"/>
          </a:avLst>
        </a:prstGeom>
        <a:solidFill>
          <a:schemeClr val="accent1">
            <a:shade val="50000"/>
            <a:hueOff val="-558539"/>
            <a:satOff val="-55981"/>
            <a:lumOff val="370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100" kern="1200" dirty="0"/>
            <a:t>Grundfunktionen</a:t>
          </a:r>
        </a:p>
      </dsp:txBody>
      <dsp:txXfrm>
        <a:off x="825435" y="2709333"/>
        <a:ext cx="3065902" cy="1354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750" y="1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38D9127F-F5E6-4BDE-96E8-EC6C3862D0D3}" type="datetimeFigureOut">
              <a:rPr lang="de-DE" smtClean="0"/>
              <a:t>23.10.2019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9305"/>
            <a:ext cx="2945406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750" y="9429305"/>
            <a:ext cx="2945405" cy="49733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B1681FD9-DA1A-4BE7-B195-7380E85842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906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1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8" tIns="47779" rIns="95558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algn="l">
              <a:defRPr sz="13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0306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58" tIns="47779" rIns="95558" bIns="4777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D886F39B-F5E1-4DAE-BDB3-BD690BC113B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3218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362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939"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8307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404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218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4464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766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767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7951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Zur</a:t>
            </a:r>
            <a:r>
              <a:rPr lang="de-DE" baseline="0" dirty="0"/>
              <a:t> Verwaltung gehört auch zu wissen was ich habe – Dokumentation vs. Lagerverwaltung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5987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045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939"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86F39B-F5E1-4DAE-BDB3-BD690BC113B8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85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3558"/>
            <a:ext cx="9144000" cy="6096000"/>
          </a:xfrm>
          <a:prstGeom prst="rect">
            <a:avLst/>
          </a:prstGeom>
        </p:spPr>
      </p:pic>
      <p:pic>
        <p:nvPicPr>
          <p:cNvPr id="5" name="Picture 26" descr="Markenlogo_RGB_15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6250"/>
            <a:ext cx="3479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WelleOb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6"/>
          <a:stretch>
            <a:fillRect/>
          </a:stretch>
        </p:blipFill>
        <p:spPr bwMode="auto">
          <a:xfrm>
            <a:off x="1588" y="22225"/>
            <a:ext cx="9144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438150" y="6229350"/>
            <a:ext cx="40624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de-DE" altLang="de-DE" sz="500"/>
          </a:p>
        </p:txBody>
      </p:sp>
      <p:pic>
        <p:nvPicPr>
          <p:cNvPr id="9" name="Picture 27" descr="SMWK_002_O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9275"/>
            <a:ext cx="3184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buFont typeface="Arial Unicode MS" panose="020B0604020202020204" pitchFamily="34" charset="-128"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pic>
        <p:nvPicPr>
          <p:cNvPr id="6" name="Picture 24" descr="WelleUn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54"/>
          <a:stretch>
            <a:fillRect/>
          </a:stretch>
        </p:blipFill>
        <p:spPr bwMode="auto">
          <a:xfrm>
            <a:off x="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2F586-9349-4923-88B7-EF3BAD1276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360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438150"/>
            <a:ext cx="2066925" cy="5791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8150" y="438150"/>
            <a:ext cx="6048375" cy="5791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B46F8-9BCD-46B9-9625-C778A58ECB7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13209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647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438150"/>
            <a:ext cx="6654800" cy="11906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38150" y="2381250"/>
            <a:ext cx="8267700" cy="38481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752C-35EF-47A9-AC1D-7BAD3B03B0F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612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670E5-A714-47D4-9348-5BD1F3C5C9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8705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21081-0B98-46AA-9E13-A902AF14210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0839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88B5D-B5AB-4B05-A931-D9F8A21942A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319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049E6-AC87-42A9-9F6D-0DD4947F5BF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017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D2AF7-53DA-4C95-92A0-93B4031271F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27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3A4AF-60ED-449A-8E88-88BEEB18D6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477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31AAD-5B72-43DC-A851-57D7A6440E0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299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02368-067E-4B42-94E9-EFA87149C7B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5710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29350"/>
            <a:ext cx="45370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28480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pPr>
              <a:defRPr/>
            </a:pPr>
            <a:fld id="{D678D7F9-72A6-4A5D-B664-919777CBA33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2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2" name="Picture 12" descr="SMWK_002_O_RG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9275"/>
            <a:ext cx="31845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  <p:sldLayoutId id="2147483709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anose="020B0604020202020204" pitchFamily="34" charset="-128"/>
        <a:buChar char="❙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anose="020B0604020202020204" pitchFamily="34" charset="-128"/>
        <a:buChar char="❙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anose="020B0604020202020204" pitchFamily="34" charset="-128"/>
        <a:buChar char="❙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anose="020B0604020202020204" pitchFamily="34" charset="-128"/>
        <a:buChar char="❙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anose="020B0604020202020204" pitchFamily="34" charset="-128"/>
        <a:buChar char="❙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1268760"/>
            <a:ext cx="7158186" cy="647700"/>
          </a:xfrm>
        </p:spPr>
        <p:txBody>
          <a:bodyPr anchor="t" anchorCtr="0"/>
          <a:lstStyle/>
          <a:p>
            <a:pPr eaLnBrk="1" hangingPunct="1"/>
            <a:r>
              <a:rPr lang="de-DE" altLang="de-DE" dirty="0"/>
              <a:t>Eine neue Fundverwaltung für das Archäologische Archiv Sachsen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41584"/>
            <a:ext cx="3386003" cy="5087766"/>
          </a:xfrm>
          <a:prstGeom prst="rect">
            <a:avLst/>
          </a:prstGeom>
        </p:spPr>
      </p:pic>
      <p:pic>
        <p:nvPicPr>
          <p:cNvPr id="8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437" r="-816" b="-589"/>
          <a:stretch/>
        </p:blipFill>
        <p:spPr bwMode="auto">
          <a:xfrm>
            <a:off x="4499992" y="1171716"/>
            <a:ext cx="4118678" cy="513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1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8072" cy="35231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94" y="2881851"/>
            <a:ext cx="5122117" cy="36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6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55931"/>
          <a:stretch/>
        </p:blipFill>
        <p:spPr>
          <a:xfrm>
            <a:off x="1047750" y="1700808"/>
            <a:ext cx="7048500" cy="3919711"/>
          </a:xfrm>
        </p:spPr>
      </p:pic>
      <p:sp>
        <p:nvSpPr>
          <p:cNvPr id="7" name="Rechteck 6"/>
          <p:cNvSpPr/>
          <p:nvPr/>
        </p:nvSpPr>
        <p:spPr bwMode="auto">
          <a:xfrm>
            <a:off x="4716016" y="3861048"/>
            <a:ext cx="504056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716016" y="4469878"/>
            <a:ext cx="720080" cy="1832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4716016" y="4682665"/>
            <a:ext cx="720080" cy="1832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1838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/>
          <a:stretch/>
        </p:blipFill>
        <p:spPr>
          <a:xfrm>
            <a:off x="0" y="1268759"/>
            <a:ext cx="9144000" cy="476835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-30832" y="6013906"/>
            <a:ext cx="55439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Sachsen, Foto: J. </a:t>
            </a:r>
            <a:r>
              <a:rPr lang="de-DE" sz="800" dirty="0" err="1">
                <a:solidFill>
                  <a:schemeClr val="bg1">
                    <a:lumMod val="65000"/>
                  </a:schemeClr>
                </a:solidFill>
              </a:rPr>
              <a:t>Lipták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9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/>
          <a:srcRect l="15659" t="23031" r="20692" b="21422"/>
          <a:stretch/>
        </p:blipFill>
        <p:spPr>
          <a:xfrm>
            <a:off x="107504" y="987734"/>
            <a:ext cx="4392488" cy="295232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15599" t="24303" r="19929" b="20048"/>
          <a:stretch/>
        </p:blipFill>
        <p:spPr>
          <a:xfrm>
            <a:off x="4508865" y="1052736"/>
            <a:ext cx="4464496" cy="296791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/>
          <a:srcRect l="15578" t="23750" r="20079" b="20611"/>
          <a:stretch/>
        </p:blipFill>
        <p:spPr>
          <a:xfrm>
            <a:off x="4527476" y="3930625"/>
            <a:ext cx="4392489" cy="292533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/>
          <a:srcRect l="15365" t="23790" r="19940" b="20661"/>
          <a:stretch/>
        </p:blipFill>
        <p:spPr>
          <a:xfrm>
            <a:off x="80020" y="3919170"/>
            <a:ext cx="4464496" cy="2952329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2168525" y="6107957"/>
            <a:ext cx="216024" cy="72008"/>
          </a:xfrm>
          <a:prstGeom prst="rect">
            <a:avLst/>
          </a:prstGeom>
          <a:solidFill>
            <a:srgbClr val="F0F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27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325" t="28285" r="55513" b="21025"/>
          <a:stretch/>
        </p:blipFill>
        <p:spPr>
          <a:xfrm>
            <a:off x="4454512" y="3212976"/>
            <a:ext cx="4445547" cy="30499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325" t="27855" r="55512" b="21025"/>
          <a:stretch/>
        </p:blipFill>
        <p:spPr>
          <a:xfrm>
            <a:off x="305594" y="1052736"/>
            <a:ext cx="4058977" cy="280831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4752000" y="4104000"/>
            <a:ext cx="3744416" cy="144016"/>
          </a:xfrm>
          <a:prstGeom prst="rect">
            <a:avLst/>
          </a:prstGeom>
          <a:solidFill>
            <a:srgbClr val="F9CD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2146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4484" t="11151" r="19328" b="2751"/>
          <a:stretch/>
        </p:blipFill>
        <p:spPr>
          <a:xfrm>
            <a:off x="2019697" y="1173374"/>
            <a:ext cx="5104606" cy="510460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3096000" y="1944000"/>
            <a:ext cx="576064" cy="144016"/>
          </a:xfrm>
          <a:prstGeom prst="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608000" y="1972800"/>
            <a:ext cx="613288" cy="108000"/>
          </a:xfrm>
          <a:prstGeom prst="rect">
            <a:avLst/>
          </a:prstGeom>
          <a:solidFill>
            <a:srgbClr val="CC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5796136" y="5328000"/>
            <a:ext cx="288000" cy="7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202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sp>
        <p:nvSpPr>
          <p:cNvPr id="4" name="Rechteck 3"/>
          <p:cNvSpPr/>
          <p:nvPr/>
        </p:nvSpPr>
        <p:spPr>
          <a:xfrm>
            <a:off x="2339752" y="1556792"/>
            <a:ext cx="43742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 x Fundbeschreibung eintragen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Fundverwaltung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Filemaker</a:t>
            </a: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SMAC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Works-Datenbank Restaurierung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Site-Laufendhaltung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Diathek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Leihobjekte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Vitrinen- bzw. </a:t>
            </a:r>
            <a:r>
              <a:rPr lang="de-DE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Exponatbeschriftung</a:t>
            </a:r>
            <a:endParaRPr lang="de-DE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Fundkataster DIV-AAS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Projekt S.:-Kartei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Nachkriegskatalog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Altkataloge (soweit digital vorhanden)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Projekt 3D-Scans (seit 30.04.2015)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Veröffentlichung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de-DE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Stand: 04.08.2015</a:t>
            </a:r>
            <a:endParaRPr lang="de-DE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3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 Erneuerung Funddatenbank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06794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B21081-0B98-46AA-9E13-A902AF14210F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  <p:sp>
        <p:nvSpPr>
          <p:cNvPr id="6" name="Textfeld 5"/>
          <p:cNvSpPr txBox="1"/>
          <p:nvPr/>
        </p:nvSpPr>
        <p:spPr>
          <a:xfrm>
            <a:off x="539552" y="1484784"/>
            <a:ext cx="4391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„Jede Scherbe, jeder Knochenrest, jedes Grabdetail wird sorgfältig dokumentiert“</a:t>
            </a:r>
          </a:p>
          <a:p>
            <a:endParaRPr lang="de-DE" sz="600" dirty="0"/>
          </a:p>
          <a:p>
            <a:r>
              <a:rPr lang="de-DE" sz="600" dirty="0" err="1"/>
              <a:t>Hoyerswerdaer</a:t>
            </a:r>
            <a:r>
              <a:rPr lang="de-DE" sz="600" dirty="0"/>
              <a:t> Tageblatt, 6.12.2018, S. 15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427984" y="4293096"/>
            <a:ext cx="4391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„[…]sondern sie bei Bedarf in kürzester Zeit wiederzufinden“</a:t>
            </a:r>
          </a:p>
          <a:p>
            <a:endParaRPr lang="de-DE" sz="600" dirty="0"/>
          </a:p>
          <a:p>
            <a:r>
              <a:rPr lang="de-DE" sz="600" dirty="0" err="1"/>
              <a:t>Struga</a:t>
            </a:r>
            <a:r>
              <a:rPr lang="de-DE" sz="600" dirty="0"/>
              <a:t> 12, Ausgabe 02/2018, S. 20</a:t>
            </a:r>
          </a:p>
        </p:txBody>
      </p:sp>
    </p:spTree>
    <p:extLst>
      <p:ext uri="{BB962C8B-B14F-4D97-AF65-F5344CB8AC3E}">
        <p14:creationId xmlns:p14="http://schemas.microsoft.com/office/powerpoint/2010/main" val="181319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Das Archäologische Archiv Sachsen</a:t>
            </a:r>
          </a:p>
          <a:p>
            <a:r>
              <a:rPr lang="de-DE" dirty="0"/>
              <a:t>Ist-Stand Dokumentation</a:t>
            </a:r>
          </a:p>
          <a:p>
            <a:r>
              <a:rPr lang="de-DE" dirty="0"/>
              <a:t>Projekt Erneuerung Funddatenbank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603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Vision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Das AAS hat ein Informationssystem, in dem alle vorhandenen Informationen zu Konvoluten und Einzelfunden aus Sachsen erfasst und recherchierbar sind.</a:t>
            </a:r>
          </a:p>
          <a:p>
            <a:endParaRPr lang="de-DE" altLang="de-DE" dirty="0"/>
          </a:p>
          <a:p>
            <a:r>
              <a:rPr lang="de-DE" altLang="de-DE" dirty="0"/>
              <a:t>Die Verknüpfung von Informationen zu Fundstellen, archäologischen Aktivitäten, Bildmaterial und weiteren die Funde betreffender Materialen ermöglichen einen vollumfassenden Blick auf einen Fund.</a:t>
            </a:r>
          </a:p>
          <a:p>
            <a:endParaRPr lang="de-DE" altLang="de-DE" dirty="0"/>
          </a:p>
        </p:txBody>
      </p:sp>
      <p:sp>
        <p:nvSpPr>
          <p:cNvPr id="7172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23. Oktober 2019  |  Stefanie Meier</a:t>
            </a:r>
            <a:endParaRPr lang="de-DE" altLang="de-DE" sz="1200" dirty="0">
              <a:solidFill>
                <a:schemeClr val="accent1"/>
              </a:solidFill>
            </a:endParaRPr>
          </a:p>
        </p:txBody>
      </p:sp>
      <p:sp>
        <p:nvSpPr>
          <p:cNvPr id="717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E75FCD-A8F0-4CBF-9004-BD8B9CE3A67F}" type="slidenum">
              <a:rPr lang="de-DE" altLang="de-DE" sz="1200" smtClean="0">
                <a:solidFill>
                  <a:srgbClr val="828480"/>
                </a:solidFill>
              </a:rPr>
              <a:pPr/>
              <a:t>20</a:t>
            </a:fld>
            <a:endParaRPr lang="de-DE" altLang="de-DE" sz="1200">
              <a:solidFill>
                <a:srgbClr val="82848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Ziele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dirty="0"/>
              <a:t>Ein System für die Dokumentation und das Sammlungsmanagement von Funden</a:t>
            </a:r>
          </a:p>
          <a:p>
            <a:pPr lvl="1"/>
            <a:r>
              <a:rPr lang="de-DE" altLang="de-DE" dirty="0"/>
              <a:t>Inventarisation und Erschließung von Funden</a:t>
            </a:r>
          </a:p>
          <a:p>
            <a:pPr lvl="1"/>
            <a:r>
              <a:rPr lang="de-DE" altLang="de-DE" dirty="0"/>
              <a:t>Standortverwaltung unterstützen</a:t>
            </a:r>
          </a:p>
          <a:p>
            <a:pPr lvl="1"/>
            <a:r>
              <a:rPr lang="de-DE" altLang="de-DE" dirty="0"/>
              <a:t>Leihverkehr unterstützen</a:t>
            </a:r>
          </a:p>
          <a:p>
            <a:pPr lvl="1"/>
            <a:r>
              <a:rPr lang="de-DE" altLang="de-DE" dirty="0"/>
              <a:t>Restaurierung unterstützen</a:t>
            </a:r>
          </a:p>
          <a:p>
            <a:pPr lvl="1"/>
            <a:r>
              <a:rPr lang="de-DE" altLang="de-DE" dirty="0"/>
              <a:t>Ausstellungsplanung unterstützen</a:t>
            </a:r>
          </a:p>
          <a:p>
            <a:endParaRPr lang="de-DE" altLang="de-DE" dirty="0"/>
          </a:p>
        </p:txBody>
      </p:sp>
      <p:sp>
        <p:nvSpPr>
          <p:cNvPr id="8196" name="Datumsplatzhalt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23. Oktober 2019  |  Stefanie Meier</a:t>
            </a:r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819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42B3DD-60E8-46BD-9406-9D9ED1258DCD}" type="slidenum">
              <a:rPr lang="de-DE" altLang="de-DE" sz="1200" smtClean="0">
                <a:solidFill>
                  <a:srgbClr val="828480"/>
                </a:solidFill>
              </a:rPr>
              <a:pPr/>
              <a:t>21</a:t>
            </a:fld>
            <a:endParaRPr lang="de-DE" altLang="de-DE" sz="1200">
              <a:solidFill>
                <a:srgbClr val="82848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16924" t="13367" r="15999" b="1"/>
          <a:stretch/>
        </p:blipFill>
        <p:spPr>
          <a:xfrm>
            <a:off x="755576" y="1069572"/>
            <a:ext cx="7632848" cy="533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3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Ausschreibung Sammlungsmanagementsystem</a:t>
            </a:r>
          </a:p>
        </p:txBody>
      </p:sp>
      <p:sp>
        <p:nvSpPr>
          <p:cNvPr id="13316" name="Datumsplatzhalt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23. Oktober 2019  |  Stefanie Meier</a:t>
            </a:r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13317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3DB55B-0971-4D19-8802-B3C9FE13CC59}" type="slidenum">
              <a:rPr lang="de-DE" altLang="de-DE" sz="1200" smtClean="0">
                <a:solidFill>
                  <a:srgbClr val="828480"/>
                </a:solidFill>
              </a:rPr>
              <a:pPr/>
              <a:t>23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1769679225"/>
              </p:ext>
            </p:extLst>
          </p:nvPr>
        </p:nvGraphicFramePr>
        <p:xfrm>
          <a:off x="1753072" y="2165350"/>
          <a:ext cx="6936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2B0DAB-DB9A-4CA0-8FCF-449A5B0732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317F78-359B-4608-A1B5-51FEB2C04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352F0-16AC-4ED5-8BCB-B8DBF0333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2E636A-C034-4433-A84B-782947655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2BDA05-8BAB-4CE2-A2F7-314D66A90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C004BF-2FB8-43CA-9D25-5B7B017A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 rev="1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346075"/>
            <a:ext cx="6654800" cy="1190625"/>
          </a:xfrm>
        </p:spPr>
        <p:txBody>
          <a:bodyPr/>
          <a:lstStyle/>
          <a:p>
            <a:r>
              <a:rPr lang="de-DE" dirty="0"/>
              <a:t> Ausschreibung Sammlungsmanagementsystem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/>
              <a:pPr>
                <a:defRPr/>
              </a:pPr>
              <a:t>24</a:t>
            </a:fld>
            <a:endParaRPr lang="de-DE" altLang="de-DE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3963090579"/>
              </p:ext>
            </p:extLst>
          </p:nvPr>
        </p:nvGraphicFramePr>
        <p:xfrm>
          <a:off x="1753072" y="2165350"/>
          <a:ext cx="6936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353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Zusammengesetzte Funde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Herausforderung in der Dokumentation</a:t>
            </a:r>
          </a:p>
          <a:p>
            <a:pPr lvl="1"/>
            <a:r>
              <a:rPr lang="de-DE" dirty="0"/>
              <a:t>Dokumentation zusammengehöriger Funde vs. physisch zusammengesetzte Funde</a:t>
            </a:r>
          </a:p>
          <a:p>
            <a:pPr lvl="1"/>
            <a:r>
              <a:rPr lang="de-DE" dirty="0"/>
              <a:t>Wann zusammengesetzt? Existiert bereits Lebenslauf einzelner Stücke?</a:t>
            </a:r>
          </a:p>
          <a:p>
            <a:pPr lvl="1"/>
            <a:r>
              <a:rPr lang="de-DE" dirty="0"/>
              <a:t>Dokumentation von Standorten, Ausstellung, Maßnahmen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20781-6D2B-4A23-B24E-07D6EC1AAE8A}" type="slidenum">
              <a:rPr lang="de-DE" altLang="de-DE" smtClean="0"/>
              <a:pPr/>
              <a:t>25</a:t>
            </a:fld>
            <a:endParaRPr lang="de-DE" alt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11554" r="26342" b="13343"/>
          <a:stretch/>
        </p:blipFill>
        <p:spPr>
          <a:xfrm>
            <a:off x="6732240" y="3985879"/>
            <a:ext cx="2151360" cy="254251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660233" y="6528395"/>
            <a:ext cx="20456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</a:t>
            </a:r>
          </a:p>
        </p:txBody>
      </p:sp>
    </p:spTree>
    <p:extLst>
      <p:ext uri="{BB962C8B-B14F-4D97-AF65-F5344CB8AC3E}">
        <p14:creationId xmlns:p14="http://schemas.microsoft.com/office/powerpoint/2010/main" val="3181952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Entscheidende Anforderungen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Mehrsprachigkeit</a:t>
            </a:r>
          </a:p>
          <a:p>
            <a:r>
              <a:rPr lang="de-DE" dirty="0" err="1"/>
              <a:t>Vokabularunterstützung</a:t>
            </a:r>
            <a:endParaRPr lang="de-DE" dirty="0"/>
          </a:p>
          <a:p>
            <a:r>
              <a:rPr lang="de-DE" dirty="0"/>
              <a:t>Offene Datenstruktur</a:t>
            </a:r>
          </a:p>
          <a:p>
            <a:r>
              <a:rPr lang="de-DE" dirty="0"/>
              <a:t>Fachadministration im Haus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6126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Planung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sp>
        <p:nvSpPr>
          <p:cNvPr id="10" name="Freihandform 9"/>
          <p:cNvSpPr/>
          <p:nvPr/>
        </p:nvSpPr>
        <p:spPr>
          <a:xfrm>
            <a:off x="586627" y="2729840"/>
            <a:ext cx="2955738" cy="1182295"/>
          </a:xfrm>
          <a:custGeom>
            <a:avLst/>
            <a:gdLst>
              <a:gd name="connsiteX0" fmla="*/ 0 w 2955738"/>
              <a:gd name="connsiteY0" fmla="*/ 0 h 1182295"/>
              <a:gd name="connsiteX1" fmla="*/ 2364591 w 2955738"/>
              <a:gd name="connsiteY1" fmla="*/ 0 h 1182295"/>
              <a:gd name="connsiteX2" fmla="*/ 2955738 w 2955738"/>
              <a:gd name="connsiteY2" fmla="*/ 591148 h 1182295"/>
              <a:gd name="connsiteX3" fmla="*/ 2364591 w 2955738"/>
              <a:gd name="connsiteY3" fmla="*/ 1182295 h 1182295"/>
              <a:gd name="connsiteX4" fmla="*/ 0 w 2955738"/>
              <a:gd name="connsiteY4" fmla="*/ 1182295 h 1182295"/>
              <a:gd name="connsiteX5" fmla="*/ 591148 w 2955738"/>
              <a:gd name="connsiteY5" fmla="*/ 591148 h 1182295"/>
              <a:gd name="connsiteX6" fmla="*/ 0 w 2955738"/>
              <a:gd name="connsiteY6" fmla="*/ 0 h 11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738" h="1182295">
                <a:moveTo>
                  <a:pt x="0" y="0"/>
                </a:moveTo>
                <a:lnTo>
                  <a:pt x="2364591" y="0"/>
                </a:lnTo>
                <a:lnTo>
                  <a:pt x="2955738" y="591148"/>
                </a:lnTo>
                <a:lnTo>
                  <a:pt x="2364591" y="1182295"/>
                </a:lnTo>
                <a:lnTo>
                  <a:pt x="0" y="1182295"/>
                </a:lnTo>
                <a:lnTo>
                  <a:pt x="591148" y="591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157" tIns="24003" rIns="615150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800" kern="1200" dirty="0"/>
              <a:t>Neue Funddatenbank</a:t>
            </a:r>
          </a:p>
        </p:txBody>
      </p:sp>
      <p:sp>
        <p:nvSpPr>
          <p:cNvPr id="11" name="Freihandform 10"/>
          <p:cNvSpPr/>
          <p:nvPr/>
        </p:nvSpPr>
        <p:spPr>
          <a:xfrm>
            <a:off x="3246791" y="2729840"/>
            <a:ext cx="2955738" cy="1182295"/>
          </a:xfrm>
          <a:custGeom>
            <a:avLst/>
            <a:gdLst>
              <a:gd name="connsiteX0" fmla="*/ 0 w 2955738"/>
              <a:gd name="connsiteY0" fmla="*/ 0 h 1182295"/>
              <a:gd name="connsiteX1" fmla="*/ 2364591 w 2955738"/>
              <a:gd name="connsiteY1" fmla="*/ 0 h 1182295"/>
              <a:gd name="connsiteX2" fmla="*/ 2955738 w 2955738"/>
              <a:gd name="connsiteY2" fmla="*/ 591148 h 1182295"/>
              <a:gd name="connsiteX3" fmla="*/ 2364591 w 2955738"/>
              <a:gd name="connsiteY3" fmla="*/ 1182295 h 1182295"/>
              <a:gd name="connsiteX4" fmla="*/ 0 w 2955738"/>
              <a:gd name="connsiteY4" fmla="*/ 1182295 h 1182295"/>
              <a:gd name="connsiteX5" fmla="*/ 591148 w 2955738"/>
              <a:gd name="connsiteY5" fmla="*/ 591148 h 1182295"/>
              <a:gd name="connsiteX6" fmla="*/ 0 w 2955738"/>
              <a:gd name="connsiteY6" fmla="*/ 0 h 11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738" h="1182295">
                <a:moveTo>
                  <a:pt x="0" y="0"/>
                </a:moveTo>
                <a:lnTo>
                  <a:pt x="2364591" y="0"/>
                </a:lnTo>
                <a:lnTo>
                  <a:pt x="2955738" y="591148"/>
                </a:lnTo>
                <a:lnTo>
                  <a:pt x="2364591" y="1182295"/>
                </a:lnTo>
                <a:lnTo>
                  <a:pt x="0" y="1182295"/>
                </a:lnTo>
                <a:lnTo>
                  <a:pt x="591148" y="591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157" tIns="24003" rIns="615150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800" kern="1200" dirty="0" err="1"/>
              <a:t>Intranetseite</a:t>
            </a:r>
            <a:endParaRPr lang="de-DE" sz="1800" kern="1200" dirty="0"/>
          </a:p>
        </p:txBody>
      </p:sp>
      <p:sp>
        <p:nvSpPr>
          <p:cNvPr id="12" name="Freihandform 11"/>
          <p:cNvSpPr/>
          <p:nvPr/>
        </p:nvSpPr>
        <p:spPr>
          <a:xfrm>
            <a:off x="5906956" y="2729840"/>
            <a:ext cx="2955738" cy="1182295"/>
          </a:xfrm>
          <a:custGeom>
            <a:avLst/>
            <a:gdLst>
              <a:gd name="connsiteX0" fmla="*/ 0 w 2955738"/>
              <a:gd name="connsiteY0" fmla="*/ 0 h 1182295"/>
              <a:gd name="connsiteX1" fmla="*/ 2364591 w 2955738"/>
              <a:gd name="connsiteY1" fmla="*/ 0 h 1182295"/>
              <a:gd name="connsiteX2" fmla="*/ 2955738 w 2955738"/>
              <a:gd name="connsiteY2" fmla="*/ 591148 h 1182295"/>
              <a:gd name="connsiteX3" fmla="*/ 2364591 w 2955738"/>
              <a:gd name="connsiteY3" fmla="*/ 1182295 h 1182295"/>
              <a:gd name="connsiteX4" fmla="*/ 0 w 2955738"/>
              <a:gd name="connsiteY4" fmla="*/ 1182295 h 1182295"/>
              <a:gd name="connsiteX5" fmla="*/ 591148 w 2955738"/>
              <a:gd name="connsiteY5" fmla="*/ 591148 h 1182295"/>
              <a:gd name="connsiteX6" fmla="*/ 0 w 2955738"/>
              <a:gd name="connsiteY6" fmla="*/ 0 h 11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5738" h="1182295">
                <a:moveTo>
                  <a:pt x="0" y="0"/>
                </a:moveTo>
                <a:lnTo>
                  <a:pt x="2364591" y="0"/>
                </a:lnTo>
                <a:lnTo>
                  <a:pt x="2955738" y="591148"/>
                </a:lnTo>
                <a:lnTo>
                  <a:pt x="2364591" y="1182295"/>
                </a:lnTo>
                <a:lnTo>
                  <a:pt x="0" y="1182295"/>
                </a:lnTo>
                <a:lnTo>
                  <a:pt x="591148" y="59114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157" tIns="24003" rIns="615150" bIns="24003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800" kern="1200" dirty="0"/>
              <a:t>Datenmigration und Bereinigung</a:t>
            </a:r>
          </a:p>
        </p:txBody>
      </p:sp>
    </p:spTree>
    <p:extLst>
      <p:ext uri="{BB962C8B-B14F-4D97-AF65-F5344CB8AC3E}">
        <p14:creationId xmlns:p14="http://schemas.microsoft.com/office/powerpoint/2010/main" val="6280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Begleitende 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574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21650" t="12201" r="35038" b="30436"/>
          <a:stretch/>
        </p:blipFill>
        <p:spPr>
          <a:xfrm>
            <a:off x="474028" y="217169"/>
            <a:ext cx="8380566" cy="601218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B21081-0B98-46AA-9E13-A902AF14210F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694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Archäologische Archiv Sachsen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734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Datenmigration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Migration in neue Datenstruktur der 3 Hauptdatenbanken</a:t>
            </a:r>
          </a:p>
          <a:p>
            <a:r>
              <a:rPr lang="de-DE" dirty="0"/>
              <a:t>Datenbereinigung</a:t>
            </a:r>
          </a:p>
          <a:p>
            <a:r>
              <a:rPr lang="de-DE" dirty="0"/>
              <a:t>Migration weiterer Datenbestände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3133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Vokabular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dirty="0"/>
              <a:t>|  14.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D3458-544F-4641-BC14-56F04CAA6929}" type="slidenum">
              <a:rPr lang="de-DE" altLang="de-DE" smtClean="0"/>
              <a:pPr/>
              <a:t>31</a:t>
            </a:fld>
            <a:endParaRPr lang="de-DE" alt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12201" t="6017" r="8264" b="11350"/>
          <a:stretch/>
        </p:blipFill>
        <p:spPr>
          <a:xfrm>
            <a:off x="3347864" y="1574097"/>
            <a:ext cx="5651698" cy="32589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3590"/>
            <a:ext cx="5400600" cy="3077739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5372422" y="4365104"/>
            <a:ext cx="2799978" cy="21602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6229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14.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C4FBEB-D1B2-4894-A79A-EABC4123DD2B}" type="slidenum">
              <a:rPr lang="de-DE" altLang="de-DE" smtClean="0"/>
              <a:pPr/>
              <a:t>32</a:t>
            </a:fld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326" t="23923" r="56300" b="21025"/>
          <a:stretch/>
        </p:blipFill>
        <p:spPr>
          <a:xfrm>
            <a:off x="1187624" y="1180195"/>
            <a:ext cx="6643624" cy="50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8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14.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C4FBEB-D1B2-4894-A79A-EABC4123DD2B}" type="slidenum">
              <a:rPr lang="de-DE" altLang="de-DE" smtClean="0"/>
              <a:pPr/>
              <a:t>33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9551" r="44361" b="9051"/>
          <a:stretch/>
        </p:blipFill>
        <p:spPr>
          <a:xfrm>
            <a:off x="1907704" y="1125128"/>
            <a:ext cx="5184576" cy="51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14. Oktober 2019  |  Stefanie Meier</a:t>
            </a:r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C4FBEB-D1B2-4894-A79A-EABC4123DD2B}" type="slidenum">
              <a:rPr lang="de-DE" altLang="de-DE" smtClean="0"/>
              <a:pPr/>
              <a:t>34</a:t>
            </a:fld>
            <a:endParaRPr lang="de-DE" alt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13782" r="43700" b="2960"/>
          <a:stretch/>
        </p:blipFill>
        <p:spPr>
          <a:xfrm>
            <a:off x="1115615" y="1052735"/>
            <a:ext cx="6652773" cy="534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Projekte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1000 Jahre Oberlausitz</a:t>
            </a:r>
          </a:p>
          <a:p>
            <a:r>
              <a:rPr lang="de-DE" dirty="0"/>
              <a:t>Interoperabilität </a:t>
            </a:r>
            <a:r>
              <a:rPr lang="de-DE" dirty="0" err="1"/>
              <a:t>TroveSketch</a:t>
            </a:r>
            <a:endParaRPr lang="de-DE" dirty="0"/>
          </a:p>
          <a:p>
            <a:r>
              <a:rPr lang="de-DE" dirty="0"/>
              <a:t>Sammlung Schocken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0860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5940152" y="1899703"/>
            <a:ext cx="2808021" cy="872988"/>
          </a:xfrm>
        </p:spPr>
        <p:txBody>
          <a:bodyPr/>
          <a:lstStyle/>
          <a:p>
            <a:endParaRPr lang="de-DE" sz="2000" dirty="0"/>
          </a:p>
          <a:p>
            <a:r>
              <a:rPr lang="de-DE" sz="2000" dirty="0"/>
              <a:t>Vielen Dank für Ihre Aufmerksamkeit.</a:t>
            </a:r>
          </a:p>
          <a:p>
            <a:endParaRPr lang="de-DE" sz="2000" dirty="0"/>
          </a:p>
          <a:p>
            <a:r>
              <a:rPr lang="de-DE" sz="1400" dirty="0"/>
              <a:t>Kontakt: stefanie.meier@lfa.sachsen.de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  <p:pic>
        <p:nvPicPr>
          <p:cNvPr id="12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94" y="1810438"/>
            <a:ext cx="5339189" cy="35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51520" y="5373796"/>
            <a:ext cx="55439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</a:t>
            </a:r>
          </a:p>
        </p:txBody>
      </p:sp>
    </p:spTree>
    <p:extLst>
      <p:ext uri="{BB962C8B-B14F-4D97-AF65-F5344CB8AC3E}">
        <p14:creationId xmlns:p14="http://schemas.microsoft.com/office/powerpoint/2010/main" val="20173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6F670E5-A714-47D4-9348-5BD1F3C5C992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7" name="Rechteck 6"/>
          <p:cNvSpPr/>
          <p:nvPr/>
        </p:nvSpPr>
        <p:spPr>
          <a:xfrm>
            <a:off x="684213" y="6151005"/>
            <a:ext cx="55439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Sachsen, Foto: St. </a:t>
            </a:r>
            <a:r>
              <a:rPr lang="de-DE" sz="800" dirty="0" err="1">
                <a:solidFill>
                  <a:schemeClr val="bg1">
                    <a:lumMod val="65000"/>
                  </a:schemeClr>
                </a:solidFill>
              </a:rPr>
              <a:t>Krabath</a:t>
            </a:r>
            <a:endParaRPr lang="de-D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3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1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umsplatzhalt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 dirty="0">
                <a:solidFill>
                  <a:srgbClr val="828480"/>
                </a:solidFill>
              </a:rPr>
              <a:t>|  23. Oktober 2019  |  Stefanie Meier</a:t>
            </a:r>
            <a:endParaRPr lang="de-DE" altLang="de-DE" sz="1200" dirty="0">
              <a:solidFill>
                <a:schemeClr val="accent1"/>
              </a:solidFill>
            </a:endParaRPr>
          </a:p>
        </p:txBody>
      </p:sp>
      <p:pic>
        <p:nvPicPr>
          <p:cNvPr id="16387" name="Inhaltsplatzhalt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8353425" cy="5111750"/>
          </a:xfrm>
        </p:spPr>
      </p:pic>
      <p:sp>
        <p:nvSpPr>
          <p:cNvPr id="2" name="Textfeld 1"/>
          <p:cNvSpPr txBox="1"/>
          <p:nvPr/>
        </p:nvSpPr>
        <p:spPr>
          <a:xfrm>
            <a:off x="611560" y="6021288"/>
            <a:ext cx="36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Sachsen, U. Reuter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39492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Datumsplatzhalt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23. Oktober 2019  |  Stefanie Meier</a:t>
            </a:r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A5752C-35EF-47A9-AC1D-7BAD3B03B0F5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pic>
        <p:nvPicPr>
          <p:cNvPr id="32773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5466"/>
            <a:ext cx="8261846" cy="470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05594" y="5926000"/>
            <a:ext cx="36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</a:t>
            </a:r>
          </a:p>
        </p:txBody>
      </p:sp>
    </p:spTree>
    <p:extLst>
      <p:ext uri="{BB962C8B-B14F-4D97-AF65-F5344CB8AC3E}">
        <p14:creationId xmlns:p14="http://schemas.microsoft.com/office/powerpoint/2010/main" val="24245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C3A4AF-60ED-449A-8E88-88BEEB18D63B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09" y="1144868"/>
            <a:ext cx="6374843" cy="478113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59632" y="6006034"/>
            <a:ext cx="3600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65000"/>
                  </a:schemeClr>
                </a:solidFill>
              </a:rPr>
              <a:t>© Landesamt für Archäologie Sachsen</a:t>
            </a:r>
          </a:p>
        </p:txBody>
      </p:sp>
    </p:spTree>
    <p:extLst>
      <p:ext uri="{BB962C8B-B14F-4D97-AF65-F5344CB8AC3E}">
        <p14:creationId xmlns:p14="http://schemas.microsoft.com/office/powerpoint/2010/main" val="197725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Gesamtobjekte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25876"/>
              </p:ext>
            </p:extLst>
          </p:nvPr>
        </p:nvGraphicFramePr>
        <p:xfrm>
          <a:off x="438150" y="2381250"/>
          <a:ext cx="82677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23. Oktober 2019  |  Stefanie Meier</a:t>
            </a:r>
            <a:endParaRPr lang="de-DE" altLang="de-DE" dirty="0">
              <a:solidFill>
                <a:schemeClr val="accent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820781-6D2B-4A23-B24E-07D6EC1AAE8A}" type="slidenum">
              <a:rPr lang="de-DE" altLang="de-DE" smtClean="0"/>
              <a:pPr/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8908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Ist-Stand Dokumentation</a:t>
            </a:r>
            <a:endParaRPr lang="de-DE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/>
              <a:t>|  23. Oktober 2019  |  Stefanie Meier</a:t>
            </a:r>
            <a:endParaRPr lang="de-DE" alt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F670E5-A714-47D4-9348-5BD1F3C5C992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7523863"/>
      </p:ext>
    </p:extLst>
  </p:cSld>
  <p:clrMapOvr>
    <a:masterClrMapping/>
  </p:clrMapOvr>
</p:sld>
</file>

<file path=ppt/theme/theme1.xml><?xml version="1.0" encoding="utf-8"?>
<a:theme xmlns:a="http://schemas.openxmlformats.org/drawingml/2006/main" name="FS_Praesentation">
  <a:themeElements>
    <a:clrScheme name="FS_Praesentation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FS_Pra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FS_Praesentation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S_Praesentation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FS_Praesentation</Template>
  <TotalTime>0</TotalTime>
  <Words>689</Words>
  <Application>Microsoft Office PowerPoint</Application>
  <PresentationFormat>Bildschirmpräsentation (4:3)</PresentationFormat>
  <Paragraphs>214</Paragraphs>
  <Slides>36</Slides>
  <Notes>11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ＭＳ Ｐゴシック</vt:lpstr>
      <vt:lpstr>Arial</vt:lpstr>
      <vt:lpstr>Arial Unicode MS</vt:lpstr>
      <vt:lpstr>Times New Roman</vt:lpstr>
      <vt:lpstr>FS_Praesentation</vt:lpstr>
      <vt:lpstr>Eine neue Fundverwaltung für das Archäologische Archiv Sachsen</vt:lpstr>
      <vt:lpstr>PowerPoint-Präsentation</vt:lpstr>
      <vt:lpstr>Das Archäologische Archiv Sachsen</vt:lpstr>
      <vt:lpstr>PowerPoint-Präsentation</vt:lpstr>
      <vt:lpstr>PowerPoint-Präsentation</vt:lpstr>
      <vt:lpstr>PowerPoint-Präsentation</vt:lpstr>
      <vt:lpstr>PowerPoint-Präsentation</vt:lpstr>
      <vt:lpstr>Gesamtobjekte</vt:lpstr>
      <vt:lpstr>Ist-Stand Dokumentation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Projekt Erneuerung Funddatenbank</vt:lpstr>
      <vt:lpstr>PowerPoint-Präsentation</vt:lpstr>
      <vt:lpstr>Vision</vt:lpstr>
      <vt:lpstr>Ziele</vt:lpstr>
      <vt:lpstr>PowerPoint-Präsentation</vt:lpstr>
      <vt:lpstr> Ausschreibung Sammlungsmanagementsystem</vt:lpstr>
      <vt:lpstr> Ausschreibung Sammlungsmanagementsystem</vt:lpstr>
      <vt:lpstr>Zusammengesetzte Funde</vt:lpstr>
      <vt:lpstr>Entscheidende Anforderungen</vt:lpstr>
      <vt:lpstr>Planung</vt:lpstr>
      <vt:lpstr>Herausforderungen</vt:lpstr>
      <vt:lpstr>PowerPoint-Präsentation</vt:lpstr>
      <vt:lpstr>Datenmigration</vt:lpstr>
      <vt:lpstr>Vokabular</vt:lpstr>
      <vt:lpstr>PowerPoint-Präsentation</vt:lpstr>
      <vt:lpstr>PowerPoint-Präsentation</vt:lpstr>
      <vt:lpstr>PowerPoint-Präsentation</vt:lpstr>
      <vt:lpstr>Projekte</vt:lpstr>
      <vt:lpstr>PowerPoint-Präsentation</vt:lpstr>
    </vt:vector>
  </TitlesOfParts>
  <Manager/>
  <Company>Lfa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CHeiermann</dc:creator>
  <cp:keywords/>
  <dc:description/>
  <cp:lastModifiedBy>Guest</cp:lastModifiedBy>
  <cp:revision>198</cp:revision>
  <cp:lastPrinted>2019-10-17T15:21:39Z</cp:lastPrinted>
  <dcterms:created xsi:type="dcterms:W3CDTF">2009-09-21T07:08:59Z</dcterms:created>
  <dcterms:modified xsi:type="dcterms:W3CDTF">2019-10-23T09:19:46Z</dcterms:modified>
  <cp:category/>
</cp:coreProperties>
</file>